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3EFE-1FAE-485B-BE29-3862F1BB736F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599D-8E7F-47BF-A2A0-EFFD256883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3EFE-1FAE-485B-BE29-3862F1BB736F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599D-8E7F-47BF-A2A0-EFFD256883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3EFE-1FAE-485B-BE29-3862F1BB736F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599D-8E7F-47BF-A2A0-EFFD256883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3EFE-1FAE-485B-BE29-3862F1BB736F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599D-8E7F-47BF-A2A0-EFFD256883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3EFE-1FAE-485B-BE29-3862F1BB736F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599D-8E7F-47BF-A2A0-EFFD256883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3EFE-1FAE-485B-BE29-3862F1BB736F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599D-8E7F-47BF-A2A0-EFFD256883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3EFE-1FAE-485B-BE29-3862F1BB736F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599D-8E7F-47BF-A2A0-EFFD256883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3EFE-1FAE-485B-BE29-3862F1BB736F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599D-8E7F-47BF-A2A0-EFFD256883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3EFE-1FAE-485B-BE29-3862F1BB736F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599D-8E7F-47BF-A2A0-EFFD256883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3EFE-1FAE-485B-BE29-3862F1BB736F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599D-8E7F-47BF-A2A0-EFFD256883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AC3EFE-1FAE-485B-BE29-3862F1BB736F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1599D-8E7F-47BF-A2A0-EFFD2568830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AC3EFE-1FAE-485B-BE29-3862F1BB736F}" type="datetimeFigureOut">
              <a:rPr lang="en-US" smtClean="0"/>
              <a:t>5/14/2015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1599D-8E7F-47BF-A2A0-EFFD2568830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6071" y="252683"/>
            <a:ext cx="326314" cy="380028"/>
            <a:chOff x="156071" y="252683"/>
            <a:chExt cx="326314" cy="380028"/>
          </a:xfrm>
        </p:grpSpPr>
        <p:sp>
          <p:nvSpPr>
            <p:cNvPr id="2" name="Freeform 1"/>
            <p:cNvSpPr/>
            <p:nvPr/>
          </p:nvSpPr>
          <p:spPr>
            <a:xfrm>
              <a:off x="336911" y="336911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7" y="27856"/>
                  </a:lnTo>
                  <a:lnTo>
                    <a:pt x="2737" y="39009"/>
                  </a:lnTo>
                  <a:lnTo>
                    <a:pt x="1888" y="51469"/>
                  </a:lnTo>
                  <a:lnTo>
                    <a:pt x="1290" y="65176"/>
                  </a:lnTo>
                  <a:lnTo>
                    <a:pt x="876" y="79766"/>
                  </a:lnTo>
                  <a:lnTo>
                    <a:pt x="592" y="94695"/>
                  </a:lnTo>
                  <a:lnTo>
                    <a:pt x="399" y="109620"/>
                  </a:lnTo>
                  <a:lnTo>
                    <a:pt x="268" y="124401"/>
                  </a:lnTo>
                  <a:lnTo>
                    <a:pt x="180" y="139011"/>
                  </a:lnTo>
                  <a:lnTo>
                    <a:pt x="120" y="153455"/>
                  </a:lnTo>
                  <a:lnTo>
                    <a:pt x="80" y="167351"/>
                  </a:lnTo>
                  <a:lnTo>
                    <a:pt x="50" y="181393"/>
                  </a:lnTo>
                  <a:lnTo>
                    <a:pt x="24" y="197933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6071" y="252683"/>
              <a:ext cx="326314" cy="380028"/>
            </a:xfrm>
            <a:custGeom>
              <a:avLst/>
              <a:gdLst/>
              <a:ahLst/>
              <a:cxnLst/>
              <a:rect l="0" t="0" r="0" b="0"/>
              <a:pathLst>
                <a:path w="326314" h="380028">
                  <a:moveTo>
                    <a:pt x="201897" y="0"/>
                  </a:moveTo>
                  <a:lnTo>
                    <a:pt x="190229" y="2934"/>
                  </a:lnTo>
                  <a:lnTo>
                    <a:pt x="179741" y="5716"/>
                  </a:lnTo>
                  <a:lnTo>
                    <a:pt x="169434" y="8625"/>
                  </a:lnTo>
                  <a:lnTo>
                    <a:pt x="158960" y="12011"/>
                  </a:lnTo>
                  <a:lnTo>
                    <a:pt x="147968" y="16473"/>
                  </a:lnTo>
                  <a:lnTo>
                    <a:pt x="136325" y="22243"/>
                  </a:lnTo>
                  <a:lnTo>
                    <a:pt x="124071" y="29232"/>
                  </a:lnTo>
                  <a:lnTo>
                    <a:pt x="111317" y="37217"/>
                  </a:lnTo>
                  <a:lnTo>
                    <a:pt x="98186" y="45957"/>
                  </a:lnTo>
                  <a:lnTo>
                    <a:pt x="84945" y="55249"/>
                  </a:lnTo>
                  <a:lnTo>
                    <a:pt x="71983" y="64930"/>
                  </a:lnTo>
                  <a:lnTo>
                    <a:pt x="59498" y="74888"/>
                  </a:lnTo>
                  <a:lnTo>
                    <a:pt x="47828" y="85200"/>
                  </a:lnTo>
                  <a:lnTo>
                    <a:pt x="37516" y="96115"/>
                  </a:lnTo>
                  <a:lnTo>
                    <a:pt x="28729" y="107725"/>
                  </a:lnTo>
                  <a:lnTo>
                    <a:pt x="21320" y="120134"/>
                  </a:lnTo>
                  <a:lnTo>
                    <a:pt x="15019" y="133528"/>
                  </a:lnTo>
                  <a:lnTo>
                    <a:pt x="9563" y="147908"/>
                  </a:lnTo>
                  <a:lnTo>
                    <a:pt x="5049" y="162973"/>
                  </a:lnTo>
                  <a:lnTo>
                    <a:pt x="1912" y="178230"/>
                  </a:lnTo>
                  <a:lnTo>
                    <a:pt x="282" y="193375"/>
                  </a:lnTo>
                  <a:lnTo>
                    <a:pt x="0" y="208137"/>
                  </a:lnTo>
                  <a:lnTo>
                    <a:pt x="798" y="222202"/>
                  </a:lnTo>
                  <a:lnTo>
                    <a:pt x="2409" y="235480"/>
                  </a:lnTo>
                  <a:lnTo>
                    <a:pt x="4608" y="248211"/>
                  </a:lnTo>
                  <a:lnTo>
                    <a:pt x="7222" y="260840"/>
                  </a:lnTo>
                  <a:lnTo>
                    <a:pt x="10128" y="273635"/>
                  </a:lnTo>
                  <a:lnTo>
                    <a:pt x="13399" y="286520"/>
                  </a:lnTo>
                  <a:lnTo>
                    <a:pt x="17280" y="299177"/>
                  </a:lnTo>
                  <a:lnTo>
                    <a:pt x="21862" y="311430"/>
                  </a:lnTo>
                  <a:lnTo>
                    <a:pt x="27246" y="323099"/>
                  </a:lnTo>
                  <a:lnTo>
                    <a:pt x="33617" y="333936"/>
                  </a:lnTo>
                  <a:lnTo>
                    <a:pt x="40980" y="343884"/>
                  </a:lnTo>
                  <a:lnTo>
                    <a:pt x="49196" y="352886"/>
                  </a:lnTo>
                  <a:lnTo>
                    <a:pt x="58082" y="360794"/>
                  </a:lnTo>
                  <a:lnTo>
                    <a:pt x="67474" y="367625"/>
                  </a:lnTo>
                  <a:lnTo>
                    <a:pt x="77559" y="373214"/>
                  </a:lnTo>
                  <a:lnTo>
                    <a:pt x="88847" y="377146"/>
                  </a:lnTo>
                  <a:lnTo>
                    <a:pt x="101508" y="379346"/>
                  </a:lnTo>
                  <a:lnTo>
                    <a:pt x="115096" y="380027"/>
                  </a:lnTo>
                  <a:lnTo>
                    <a:pt x="128755" y="379504"/>
                  </a:lnTo>
                  <a:lnTo>
                    <a:pt x="141983" y="378082"/>
                  </a:lnTo>
                  <a:lnTo>
                    <a:pt x="154795" y="376011"/>
                  </a:lnTo>
                  <a:lnTo>
                    <a:pt x="167538" y="373484"/>
                  </a:lnTo>
                  <a:lnTo>
                    <a:pt x="180438" y="370637"/>
                  </a:lnTo>
                  <a:lnTo>
                    <a:pt x="193407" y="367404"/>
                  </a:lnTo>
                  <a:lnTo>
                    <a:pt x="206128" y="363549"/>
                  </a:lnTo>
                  <a:lnTo>
                    <a:pt x="218432" y="358990"/>
                  </a:lnTo>
                  <a:lnTo>
                    <a:pt x="230306" y="353791"/>
                  </a:lnTo>
                  <a:lnTo>
                    <a:pt x="241813" y="348076"/>
                  </a:lnTo>
                  <a:lnTo>
                    <a:pt x="253030" y="341962"/>
                  </a:lnTo>
                  <a:lnTo>
                    <a:pt x="263868" y="335229"/>
                  </a:lnTo>
                  <a:lnTo>
                    <a:pt x="274080" y="327346"/>
                  </a:lnTo>
                  <a:lnTo>
                    <a:pt x="283576" y="318118"/>
                  </a:lnTo>
                  <a:lnTo>
                    <a:pt x="292259" y="307819"/>
                  </a:lnTo>
                  <a:lnTo>
                    <a:pt x="299946" y="296989"/>
                  </a:lnTo>
                  <a:lnTo>
                    <a:pt x="306630" y="285997"/>
                  </a:lnTo>
                  <a:lnTo>
                    <a:pt x="312288" y="274854"/>
                  </a:lnTo>
                  <a:lnTo>
                    <a:pt x="316799" y="263314"/>
                  </a:lnTo>
                  <a:lnTo>
                    <a:pt x="320205" y="251257"/>
                  </a:lnTo>
                  <a:lnTo>
                    <a:pt x="322680" y="238702"/>
                  </a:lnTo>
                  <a:lnTo>
                    <a:pt x="324433" y="225735"/>
                  </a:lnTo>
                  <a:lnTo>
                    <a:pt x="325648" y="212451"/>
                  </a:lnTo>
                  <a:lnTo>
                    <a:pt x="326313" y="198937"/>
                  </a:lnTo>
                  <a:lnTo>
                    <a:pt x="326235" y="185258"/>
                  </a:lnTo>
                  <a:lnTo>
                    <a:pt x="325369" y="171464"/>
                  </a:lnTo>
                  <a:lnTo>
                    <a:pt x="323804" y="157591"/>
                  </a:lnTo>
                  <a:lnTo>
                    <a:pt x="321683" y="143664"/>
                  </a:lnTo>
                  <a:lnTo>
                    <a:pt x="319136" y="129710"/>
                  </a:lnTo>
                  <a:lnTo>
                    <a:pt x="315951" y="116068"/>
                  </a:lnTo>
                  <a:lnTo>
                    <a:pt x="311602" y="103360"/>
                  </a:lnTo>
                  <a:lnTo>
                    <a:pt x="305897" y="91851"/>
                  </a:lnTo>
                  <a:lnTo>
                    <a:pt x="298946" y="81479"/>
                  </a:lnTo>
                  <a:lnTo>
                    <a:pt x="290985" y="72044"/>
                  </a:lnTo>
                  <a:lnTo>
                    <a:pt x="282244" y="63334"/>
                  </a:lnTo>
                  <a:lnTo>
                    <a:pt x="272443" y="55482"/>
                  </a:lnTo>
                  <a:lnTo>
                    <a:pt x="260822" y="48953"/>
                  </a:lnTo>
                  <a:lnTo>
                    <a:pt x="247118" y="43896"/>
                  </a:lnTo>
                  <a:lnTo>
                    <a:pt x="231677" y="40330"/>
                  </a:lnTo>
                  <a:lnTo>
                    <a:pt x="215171" y="38302"/>
                  </a:lnTo>
                  <a:lnTo>
                    <a:pt x="198114" y="37681"/>
                  </a:lnTo>
                  <a:lnTo>
                    <a:pt x="181120" y="38211"/>
                  </a:lnTo>
                  <a:lnTo>
                    <a:pt x="164951" y="39622"/>
                  </a:lnTo>
                  <a:lnTo>
                    <a:pt x="149935" y="41682"/>
                  </a:lnTo>
                  <a:lnTo>
                    <a:pt x="136042" y="44367"/>
                  </a:lnTo>
                  <a:lnTo>
                    <a:pt x="123083" y="47846"/>
                  </a:lnTo>
                  <a:lnTo>
                    <a:pt x="110840" y="52150"/>
                  </a:lnTo>
                  <a:lnTo>
                    <a:pt x="99123" y="57175"/>
                  </a:lnTo>
                  <a:lnTo>
                    <a:pt x="87780" y="62774"/>
                  </a:lnTo>
                  <a:lnTo>
                    <a:pt x="76697" y="68800"/>
                  </a:lnTo>
                  <a:lnTo>
                    <a:pt x="65793" y="75134"/>
                  </a:lnTo>
                  <a:lnTo>
                    <a:pt x="55012" y="81686"/>
                  </a:lnTo>
                  <a:lnTo>
                    <a:pt x="44327" y="88379"/>
                  </a:lnTo>
                  <a:lnTo>
                    <a:pt x="34167" y="94862"/>
                  </a:lnTo>
                  <a:lnTo>
                    <a:pt x="24403" y="101144"/>
                  </a:lnTo>
                  <a:lnTo>
                    <a:pt x="14178" y="107776"/>
                  </a:lnTo>
                  <a:lnTo>
                    <a:pt x="1856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748576" y="168455"/>
            <a:ext cx="1146554" cy="747525"/>
            <a:chOff x="748576" y="168455"/>
            <a:chExt cx="1146554" cy="747525"/>
          </a:xfrm>
        </p:grpSpPr>
        <p:sp>
          <p:nvSpPr>
            <p:cNvPr id="5" name="Freeform 4"/>
            <p:cNvSpPr/>
            <p:nvPr/>
          </p:nvSpPr>
          <p:spPr>
            <a:xfrm>
              <a:off x="748576" y="315854"/>
              <a:ext cx="9476" cy="368499"/>
            </a:xfrm>
            <a:custGeom>
              <a:avLst/>
              <a:gdLst/>
              <a:ahLst/>
              <a:cxnLst/>
              <a:rect l="0" t="0" r="0" b="0"/>
              <a:pathLst>
                <a:path w="9476" h="368499">
                  <a:moveTo>
                    <a:pt x="9475" y="0"/>
                  </a:moveTo>
                  <a:lnTo>
                    <a:pt x="6609" y="11803"/>
                  </a:lnTo>
                  <a:lnTo>
                    <a:pt x="4467" y="23572"/>
                  </a:lnTo>
                  <a:lnTo>
                    <a:pt x="2864" y="36462"/>
                  </a:lnTo>
                  <a:lnTo>
                    <a:pt x="1683" y="50310"/>
                  </a:lnTo>
                  <a:lnTo>
                    <a:pt x="834" y="64638"/>
                  </a:lnTo>
                  <a:lnTo>
                    <a:pt x="241" y="79103"/>
                  </a:lnTo>
                  <a:lnTo>
                    <a:pt x="0" y="93380"/>
                  </a:lnTo>
                  <a:lnTo>
                    <a:pt x="364" y="107108"/>
                  </a:lnTo>
                  <a:lnTo>
                    <a:pt x="1419" y="120154"/>
                  </a:lnTo>
                  <a:lnTo>
                    <a:pt x="2941" y="132725"/>
                  </a:lnTo>
                  <a:lnTo>
                    <a:pt x="4501" y="145247"/>
                  </a:lnTo>
                  <a:lnTo>
                    <a:pt x="5845" y="157983"/>
                  </a:lnTo>
                  <a:lnTo>
                    <a:pt x="6898" y="171337"/>
                  </a:lnTo>
                  <a:lnTo>
                    <a:pt x="7679" y="185907"/>
                  </a:lnTo>
                  <a:lnTo>
                    <a:pt x="8240" y="201898"/>
                  </a:lnTo>
                  <a:lnTo>
                    <a:pt x="8633" y="219029"/>
                  </a:lnTo>
                  <a:lnTo>
                    <a:pt x="8904" y="236745"/>
                  </a:lnTo>
                  <a:lnTo>
                    <a:pt x="9090" y="254655"/>
                  </a:lnTo>
                  <a:lnTo>
                    <a:pt x="9216" y="272408"/>
                  </a:lnTo>
                  <a:lnTo>
                    <a:pt x="9301" y="289626"/>
                  </a:lnTo>
                  <a:lnTo>
                    <a:pt x="9359" y="306148"/>
                  </a:lnTo>
                  <a:lnTo>
                    <a:pt x="9397" y="321413"/>
                  </a:lnTo>
                  <a:lnTo>
                    <a:pt x="9428" y="335859"/>
                  </a:lnTo>
                  <a:lnTo>
                    <a:pt x="9452" y="350755"/>
                  </a:lnTo>
                  <a:lnTo>
                    <a:pt x="9475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63336" y="273740"/>
              <a:ext cx="163190" cy="406990"/>
            </a:xfrm>
            <a:custGeom>
              <a:avLst/>
              <a:gdLst/>
              <a:ahLst/>
              <a:cxnLst/>
              <a:rect l="0" t="0" r="0" b="0"/>
              <a:pathLst>
                <a:path w="163190" h="406990">
                  <a:moveTo>
                    <a:pt x="115814" y="0"/>
                  </a:moveTo>
                  <a:lnTo>
                    <a:pt x="110013" y="6002"/>
                  </a:lnTo>
                  <a:lnTo>
                    <a:pt x="105089" y="12847"/>
                  </a:lnTo>
                  <a:lnTo>
                    <a:pt x="100582" y="21235"/>
                  </a:lnTo>
                  <a:lnTo>
                    <a:pt x="96188" y="30862"/>
                  </a:lnTo>
                  <a:lnTo>
                    <a:pt x="91526" y="41176"/>
                  </a:lnTo>
                  <a:lnTo>
                    <a:pt x="86416" y="51784"/>
                  </a:lnTo>
                  <a:lnTo>
                    <a:pt x="81011" y="62482"/>
                  </a:lnTo>
                  <a:lnTo>
                    <a:pt x="75687" y="73182"/>
                  </a:lnTo>
                  <a:lnTo>
                    <a:pt x="70662" y="83859"/>
                  </a:lnTo>
                  <a:lnTo>
                    <a:pt x="65984" y="94671"/>
                  </a:lnTo>
                  <a:lnTo>
                    <a:pt x="61615" y="105929"/>
                  </a:lnTo>
                  <a:lnTo>
                    <a:pt x="57489" y="117772"/>
                  </a:lnTo>
                  <a:lnTo>
                    <a:pt x="53379" y="130339"/>
                  </a:lnTo>
                  <a:lnTo>
                    <a:pt x="48926" y="143840"/>
                  </a:lnTo>
                  <a:lnTo>
                    <a:pt x="43966" y="158292"/>
                  </a:lnTo>
                  <a:lnTo>
                    <a:pt x="38667" y="173404"/>
                  </a:lnTo>
                  <a:lnTo>
                    <a:pt x="33417" y="188694"/>
                  </a:lnTo>
                  <a:lnTo>
                    <a:pt x="28448" y="203870"/>
                  </a:lnTo>
                  <a:lnTo>
                    <a:pt x="23976" y="218991"/>
                  </a:lnTo>
                  <a:lnTo>
                    <a:pt x="20280" y="234362"/>
                  </a:lnTo>
                  <a:lnTo>
                    <a:pt x="17426" y="250145"/>
                  </a:lnTo>
                  <a:lnTo>
                    <a:pt x="15325" y="266185"/>
                  </a:lnTo>
                  <a:lnTo>
                    <a:pt x="13824" y="282114"/>
                  </a:lnTo>
                  <a:lnTo>
                    <a:pt x="12779" y="297721"/>
                  </a:lnTo>
                  <a:lnTo>
                    <a:pt x="12227" y="312965"/>
                  </a:lnTo>
                  <a:lnTo>
                    <a:pt x="12380" y="327887"/>
                  </a:lnTo>
                  <a:lnTo>
                    <a:pt x="13302" y="342546"/>
                  </a:lnTo>
                  <a:lnTo>
                    <a:pt x="15073" y="356678"/>
                  </a:lnTo>
                  <a:lnTo>
                    <a:pt x="17865" y="369722"/>
                  </a:lnTo>
                  <a:lnTo>
                    <a:pt x="21681" y="381446"/>
                  </a:lnTo>
                  <a:lnTo>
                    <a:pt x="26702" y="391455"/>
                  </a:lnTo>
                  <a:lnTo>
                    <a:pt x="33354" y="399050"/>
                  </a:lnTo>
                  <a:lnTo>
                    <a:pt x="41715" y="404075"/>
                  </a:lnTo>
                  <a:lnTo>
                    <a:pt x="51414" y="406670"/>
                  </a:lnTo>
                  <a:lnTo>
                    <a:pt x="61834" y="406989"/>
                  </a:lnTo>
                  <a:lnTo>
                    <a:pt x="72538" y="405352"/>
                  </a:lnTo>
                  <a:lnTo>
                    <a:pt x="83146" y="402003"/>
                  </a:lnTo>
                  <a:lnTo>
                    <a:pt x="93262" y="397024"/>
                  </a:lnTo>
                  <a:lnTo>
                    <a:pt x="102728" y="390605"/>
                  </a:lnTo>
                  <a:lnTo>
                    <a:pt x="111574" y="383028"/>
                  </a:lnTo>
                  <a:lnTo>
                    <a:pt x="119910" y="374572"/>
                  </a:lnTo>
                  <a:lnTo>
                    <a:pt x="127851" y="365477"/>
                  </a:lnTo>
                  <a:lnTo>
                    <a:pt x="135339" y="355930"/>
                  </a:lnTo>
                  <a:lnTo>
                    <a:pt x="142150" y="346069"/>
                  </a:lnTo>
                  <a:lnTo>
                    <a:pt x="148210" y="335987"/>
                  </a:lnTo>
                  <a:lnTo>
                    <a:pt x="153433" y="325590"/>
                  </a:lnTo>
                  <a:lnTo>
                    <a:pt x="157644" y="314617"/>
                  </a:lnTo>
                  <a:lnTo>
                    <a:pt x="160836" y="302981"/>
                  </a:lnTo>
                  <a:lnTo>
                    <a:pt x="162827" y="291065"/>
                  </a:lnTo>
                  <a:lnTo>
                    <a:pt x="163189" y="279597"/>
                  </a:lnTo>
                  <a:lnTo>
                    <a:pt x="161834" y="268974"/>
                  </a:lnTo>
                  <a:lnTo>
                    <a:pt x="158806" y="259724"/>
                  </a:lnTo>
                  <a:lnTo>
                    <a:pt x="154108" y="252647"/>
                  </a:lnTo>
                  <a:lnTo>
                    <a:pt x="147910" y="247973"/>
                  </a:lnTo>
                  <a:lnTo>
                    <a:pt x="140496" y="245615"/>
                  </a:lnTo>
                  <a:lnTo>
                    <a:pt x="132158" y="245455"/>
                  </a:lnTo>
                  <a:lnTo>
                    <a:pt x="123145" y="247195"/>
                  </a:lnTo>
                  <a:lnTo>
                    <a:pt x="113655" y="250442"/>
                  </a:lnTo>
                  <a:lnTo>
                    <a:pt x="103833" y="254822"/>
                  </a:lnTo>
                  <a:lnTo>
                    <a:pt x="93787" y="260019"/>
                  </a:lnTo>
                  <a:lnTo>
                    <a:pt x="83753" y="265793"/>
                  </a:lnTo>
                  <a:lnTo>
                    <a:pt x="74089" y="271966"/>
                  </a:lnTo>
                  <a:lnTo>
                    <a:pt x="64958" y="278414"/>
                  </a:lnTo>
                  <a:lnTo>
                    <a:pt x="56352" y="285049"/>
                  </a:lnTo>
                  <a:lnTo>
                    <a:pt x="48185" y="291810"/>
                  </a:lnTo>
                  <a:lnTo>
                    <a:pt x="40360" y="298652"/>
                  </a:lnTo>
                  <a:lnTo>
                    <a:pt x="32898" y="305435"/>
                  </a:lnTo>
                  <a:lnTo>
                    <a:pt x="25099" y="312696"/>
                  </a:lnTo>
                  <a:lnTo>
                    <a:pt x="15158" y="32219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63419" y="484310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67317" y="67"/>
                  </a:lnTo>
                  <a:lnTo>
                    <a:pt x="156828" y="708"/>
                  </a:lnTo>
                  <a:lnTo>
                    <a:pt x="146522" y="2000"/>
                  </a:lnTo>
                  <a:lnTo>
                    <a:pt x="136047" y="3687"/>
                  </a:lnTo>
                  <a:lnTo>
                    <a:pt x="125055" y="5355"/>
                  </a:lnTo>
                  <a:lnTo>
                    <a:pt x="113413" y="6768"/>
                  </a:lnTo>
                  <a:lnTo>
                    <a:pt x="101159" y="7866"/>
                  </a:lnTo>
                  <a:lnTo>
                    <a:pt x="88404" y="8677"/>
                  </a:lnTo>
                  <a:lnTo>
                    <a:pt x="75278" y="9256"/>
                  </a:lnTo>
                  <a:lnTo>
                    <a:pt x="62104" y="9662"/>
                  </a:lnTo>
                  <a:lnTo>
                    <a:pt x="47898" y="9987"/>
                  </a:lnTo>
                  <a:lnTo>
                    <a:pt x="29177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26590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58176" y="600124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7409" y="9359"/>
                  </a:lnTo>
                  <a:lnTo>
                    <a:pt x="4939" y="1676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13614" y="168455"/>
              <a:ext cx="7817" cy="305328"/>
            </a:xfrm>
            <a:custGeom>
              <a:avLst/>
              <a:gdLst/>
              <a:ahLst/>
              <a:cxnLst/>
              <a:rect l="0" t="0" r="0" b="0"/>
              <a:pathLst>
                <a:path w="7817" h="305328">
                  <a:moveTo>
                    <a:pt x="7816" y="0"/>
                  </a:moveTo>
                  <a:lnTo>
                    <a:pt x="4949" y="14669"/>
                  </a:lnTo>
                  <a:lnTo>
                    <a:pt x="2807" y="28581"/>
                  </a:lnTo>
                  <a:lnTo>
                    <a:pt x="1208" y="43074"/>
                  </a:lnTo>
                  <a:lnTo>
                    <a:pt x="201" y="58102"/>
                  </a:lnTo>
                  <a:lnTo>
                    <a:pt x="0" y="73279"/>
                  </a:lnTo>
                  <a:lnTo>
                    <a:pt x="652" y="88355"/>
                  </a:lnTo>
                  <a:lnTo>
                    <a:pt x="1890" y="103565"/>
                  </a:lnTo>
                  <a:lnTo>
                    <a:pt x="3254" y="119522"/>
                  </a:lnTo>
                  <a:lnTo>
                    <a:pt x="4463" y="136512"/>
                  </a:lnTo>
                  <a:lnTo>
                    <a:pt x="5425" y="154345"/>
                  </a:lnTo>
                  <a:lnTo>
                    <a:pt x="6145" y="172548"/>
                  </a:lnTo>
                  <a:lnTo>
                    <a:pt x="6664" y="190791"/>
                  </a:lnTo>
                  <a:lnTo>
                    <a:pt x="7029" y="208771"/>
                  </a:lnTo>
                  <a:lnTo>
                    <a:pt x="7282" y="226142"/>
                  </a:lnTo>
                  <a:lnTo>
                    <a:pt x="7455" y="242768"/>
                  </a:lnTo>
                  <a:lnTo>
                    <a:pt x="7573" y="258102"/>
                  </a:lnTo>
                  <a:lnTo>
                    <a:pt x="7666" y="272602"/>
                  </a:lnTo>
                  <a:lnTo>
                    <a:pt x="7742" y="287542"/>
                  </a:lnTo>
                  <a:lnTo>
                    <a:pt x="7816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60863" y="221098"/>
              <a:ext cx="150039" cy="165903"/>
            </a:xfrm>
            <a:custGeom>
              <a:avLst/>
              <a:gdLst/>
              <a:ahLst/>
              <a:cxnLst/>
              <a:rect l="0" t="0" r="0" b="0"/>
              <a:pathLst>
                <a:path w="150039" h="165903">
                  <a:moveTo>
                    <a:pt x="150038" y="84228"/>
                  </a:moveTo>
                  <a:lnTo>
                    <a:pt x="141304" y="87229"/>
                  </a:lnTo>
                  <a:lnTo>
                    <a:pt x="133598" y="90651"/>
                  </a:lnTo>
                  <a:lnTo>
                    <a:pt x="126190" y="94847"/>
                  </a:lnTo>
                  <a:lnTo>
                    <a:pt x="118757" y="99747"/>
                  </a:lnTo>
                  <a:lnTo>
                    <a:pt x="110930" y="105229"/>
                  </a:lnTo>
                  <a:lnTo>
                    <a:pt x="102556" y="111159"/>
                  </a:lnTo>
                  <a:lnTo>
                    <a:pt x="93813" y="117421"/>
                  </a:lnTo>
                  <a:lnTo>
                    <a:pt x="85098" y="123919"/>
                  </a:lnTo>
                  <a:lnTo>
                    <a:pt x="76639" y="130579"/>
                  </a:lnTo>
                  <a:lnTo>
                    <a:pt x="68333" y="137185"/>
                  </a:lnTo>
                  <a:lnTo>
                    <a:pt x="59844" y="143393"/>
                  </a:lnTo>
                  <a:lnTo>
                    <a:pt x="50984" y="149050"/>
                  </a:lnTo>
                  <a:lnTo>
                    <a:pt x="41728" y="154170"/>
                  </a:lnTo>
                  <a:lnTo>
                    <a:pt x="32129" y="158844"/>
                  </a:lnTo>
                  <a:lnTo>
                    <a:pt x="22268" y="163140"/>
                  </a:lnTo>
                  <a:lnTo>
                    <a:pt x="12535" y="165902"/>
                  </a:lnTo>
                  <a:lnTo>
                    <a:pt x="4683" y="164521"/>
                  </a:lnTo>
                  <a:lnTo>
                    <a:pt x="591" y="158871"/>
                  </a:lnTo>
                  <a:lnTo>
                    <a:pt x="0" y="151281"/>
                  </a:lnTo>
                  <a:lnTo>
                    <a:pt x="1791" y="142769"/>
                  </a:lnTo>
                  <a:lnTo>
                    <a:pt x="4826" y="133668"/>
                  </a:lnTo>
                  <a:lnTo>
                    <a:pt x="8392" y="124147"/>
                  </a:lnTo>
                  <a:lnTo>
                    <a:pt x="12131" y="114319"/>
                  </a:lnTo>
                  <a:lnTo>
                    <a:pt x="15891" y="104273"/>
                  </a:lnTo>
                  <a:lnTo>
                    <a:pt x="19616" y="94070"/>
                  </a:lnTo>
                  <a:lnTo>
                    <a:pt x="23293" y="83592"/>
                  </a:lnTo>
                  <a:lnTo>
                    <a:pt x="26925" y="72566"/>
                  </a:lnTo>
                  <a:lnTo>
                    <a:pt x="30518" y="60900"/>
                  </a:lnTo>
                  <a:lnTo>
                    <a:pt x="33928" y="49059"/>
                  </a:lnTo>
                  <a:lnTo>
                    <a:pt x="37202" y="36709"/>
                  </a:lnTo>
                  <a:lnTo>
                    <a:pt x="40628" y="21646"/>
                  </a:lnTo>
                  <a:lnTo>
                    <a:pt x="447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31917" y="484310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51477" y="2867"/>
                  </a:lnTo>
                  <a:lnTo>
                    <a:pt x="240348" y="5009"/>
                  </a:lnTo>
                  <a:lnTo>
                    <a:pt x="228750" y="6617"/>
                  </a:lnTo>
                  <a:lnTo>
                    <a:pt x="216589" y="7970"/>
                  </a:lnTo>
                  <a:lnTo>
                    <a:pt x="203929" y="9467"/>
                  </a:lnTo>
                  <a:lnTo>
                    <a:pt x="190868" y="11313"/>
                  </a:lnTo>
                  <a:lnTo>
                    <a:pt x="177343" y="13380"/>
                  </a:lnTo>
                  <a:lnTo>
                    <a:pt x="163130" y="15313"/>
                  </a:lnTo>
                  <a:lnTo>
                    <a:pt x="148166" y="16909"/>
                  </a:lnTo>
                  <a:lnTo>
                    <a:pt x="132694" y="18132"/>
                  </a:lnTo>
                  <a:lnTo>
                    <a:pt x="117156" y="19029"/>
                  </a:lnTo>
                  <a:lnTo>
                    <a:pt x="101815" y="19671"/>
                  </a:lnTo>
                  <a:lnTo>
                    <a:pt x="86750" y="20288"/>
                  </a:lnTo>
                  <a:lnTo>
                    <a:pt x="71949" y="21242"/>
                  </a:lnTo>
                  <a:lnTo>
                    <a:pt x="57381" y="22700"/>
                  </a:lnTo>
                  <a:lnTo>
                    <a:pt x="43600" y="24503"/>
                  </a:lnTo>
                  <a:lnTo>
                    <a:pt x="30392" y="26441"/>
                  </a:lnTo>
                  <a:lnTo>
                    <a:pt x="16595" y="286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670872" y="563979"/>
              <a:ext cx="162102" cy="352001"/>
            </a:xfrm>
            <a:custGeom>
              <a:avLst/>
              <a:gdLst/>
              <a:ahLst/>
              <a:cxnLst/>
              <a:rect l="0" t="0" r="0" b="0"/>
              <a:pathLst>
                <a:path w="162102" h="352001">
                  <a:moveTo>
                    <a:pt x="150558" y="99316"/>
                  </a:moveTo>
                  <a:lnTo>
                    <a:pt x="156224" y="93314"/>
                  </a:lnTo>
                  <a:lnTo>
                    <a:pt x="159868" y="86469"/>
                  </a:lnTo>
                  <a:lnTo>
                    <a:pt x="161773" y="78086"/>
                  </a:lnTo>
                  <a:lnTo>
                    <a:pt x="162101" y="68632"/>
                  </a:lnTo>
                  <a:lnTo>
                    <a:pt x="160834" y="58966"/>
                  </a:lnTo>
                  <a:lnTo>
                    <a:pt x="158109" y="49611"/>
                  </a:lnTo>
                  <a:lnTo>
                    <a:pt x="154188" y="40739"/>
                  </a:lnTo>
                  <a:lnTo>
                    <a:pt x="149353" y="32335"/>
                  </a:lnTo>
                  <a:lnTo>
                    <a:pt x="143835" y="24328"/>
                  </a:lnTo>
                  <a:lnTo>
                    <a:pt x="137336" y="16953"/>
                  </a:lnTo>
                  <a:lnTo>
                    <a:pt x="129078" y="10745"/>
                  </a:lnTo>
                  <a:lnTo>
                    <a:pt x="118787" y="5904"/>
                  </a:lnTo>
                  <a:lnTo>
                    <a:pt x="106959" y="2482"/>
                  </a:lnTo>
                  <a:lnTo>
                    <a:pt x="94564" y="552"/>
                  </a:lnTo>
                  <a:lnTo>
                    <a:pt x="82233" y="0"/>
                  </a:lnTo>
                  <a:lnTo>
                    <a:pt x="70380" y="746"/>
                  </a:lnTo>
                  <a:lnTo>
                    <a:pt x="59354" y="2835"/>
                  </a:lnTo>
                  <a:lnTo>
                    <a:pt x="49241" y="6167"/>
                  </a:lnTo>
                  <a:lnTo>
                    <a:pt x="39944" y="10690"/>
                  </a:lnTo>
                  <a:lnTo>
                    <a:pt x="31297" y="16475"/>
                  </a:lnTo>
                  <a:lnTo>
                    <a:pt x="23149" y="23445"/>
                  </a:lnTo>
                  <a:lnTo>
                    <a:pt x="15690" y="31566"/>
                  </a:lnTo>
                  <a:lnTo>
                    <a:pt x="9431" y="40919"/>
                  </a:lnTo>
                  <a:lnTo>
                    <a:pt x="4563" y="51430"/>
                  </a:lnTo>
                  <a:lnTo>
                    <a:pt x="1295" y="62741"/>
                  </a:lnTo>
                  <a:lnTo>
                    <a:pt x="0" y="74326"/>
                  </a:lnTo>
                  <a:lnTo>
                    <a:pt x="693" y="85847"/>
                  </a:lnTo>
                  <a:lnTo>
                    <a:pt x="3260" y="96853"/>
                  </a:lnTo>
                  <a:lnTo>
                    <a:pt x="7642" y="106711"/>
                  </a:lnTo>
                  <a:lnTo>
                    <a:pt x="13627" y="115185"/>
                  </a:lnTo>
                  <a:lnTo>
                    <a:pt x="21068" y="122213"/>
                  </a:lnTo>
                  <a:lnTo>
                    <a:pt x="29956" y="127725"/>
                  </a:lnTo>
                  <a:lnTo>
                    <a:pt x="40150" y="131834"/>
                  </a:lnTo>
                  <a:lnTo>
                    <a:pt x="51248" y="134460"/>
                  </a:lnTo>
                  <a:lnTo>
                    <a:pt x="62689" y="135257"/>
                  </a:lnTo>
                  <a:lnTo>
                    <a:pt x="74118" y="134203"/>
                  </a:lnTo>
                  <a:lnTo>
                    <a:pt x="85231" y="131548"/>
                  </a:lnTo>
                  <a:lnTo>
                    <a:pt x="95694" y="127633"/>
                  </a:lnTo>
                  <a:lnTo>
                    <a:pt x="105393" y="122775"/>
                  </a:lnTo>
                  <a:lnTo>
                    <a:pt x="114227" y="117074"/>
                  </a:lnTo>
                  <a:lnTo>
                    <a:pt x="122022" y="110425"/>
                  </a:lnTo>
                  <a:lnTo>
                    <a:pt x="128775" y="102917"/>
                  </a:lnTo>
                  <a:lnTo>
                    <a:pt x="134200" y="97302"/>
                  </a:lnTo>
                  <a:lnTo>
                    <a:pt x="137729" y="97198"/>
                  </a:lnTo>
                  <a:lnTo>
                    <a:pt x="139517" y="102155"/>
                  </a:lnTo>
                  <a:lnTo>
                    <a:pt x="140244" y="110919"/>
                  </a:lnTo>
                  <a:lnTo>
                    <a:pt x="140288" y="122087"/>
                  </a:lnTo>
                  <a:lnTo>
                    <a:pt x="139639" y="134225"/>
                  </a:lnTo>
                  <a:lnTo>
                    <a:pt x="138318" y="146490"/>
                  </a:lnTo>
                  <a:lnTo>
                    <a:pt x="136580" y="158853"/>
                  </a:lnTo>
                  <a:lnTo>
                    <a:pt x="134857" y="171841"/>
                  </a:lnTo>
                  <a:lnTo>
                    <a:pt x="133395" y="185736"/>
                  </a:lnTo>
                  <a:lnTo>
                    <a:pt x="132259" y="200530"/>
                  </a:lnTo>
                  <a:lnTo>
                    <a:pt x="131419" y="216082"/>
                  </a:lnTo>
                  <a:lnTo>
                    <a:pt x="130819" y="232215"/>
                  </a:lnTo>
                  <a:lnTo>
                    <a:pt x="130399" y="248611"/>
                  </a:lnTo>
                  <a:lnTo>
                    <a:pt x="130109" y="264838"/>
                  </a:lnTo>
                  <a:lnTo>
                    <a:pt x="129911" y="280660"/>
                  </a:lnTo>
                  <a:lnTo>
                    <a:pt x="129776" y="295635"/>
                  </a:lnTo>
                  <a:lnTo>
                    <a:pt x="129671" y="310591"/>
                  </a:lnTo>
                  <a:lnTo>
                    <a:pt x="129584" y="327958"/>
                  </a:lnTo>
                  <a:lnTo>
                    <a:pt x="129501" y="3520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6566" y="1321275"/>
            <a:ext cx="1714336" cy="742311"/>
            <a:chOff x="96566" y="1321275"/>
            <a:chExt cx="1714336" cy="742311"/>
          </a:xfrm>
        </p:grpSpPr>
        <p:sp>
          <p:nvSpPr>
            <p:cNvPr id="15" name="Freeform 14"/>
            <p:cNvSpPr/>
            <p:nvPr/>
          </p:nvSpPr>
          <p:spPr>
            <a:xfrm>
              <a:off x="237164" y="1442404"/>
              <a:ext cx="226090" cy="334680"/>
            </a:xfrm>
            <a:custGeom>
              <a:avLst/>
              <a:gdLst/>
              <a:ahLst/>
              <a:cxnLst/>
              <a:rect l="0" t="0" r="0" b="0"/>
              <a:pathLst>
                <a:path w="226090" h="334680">
                  <a:moveTo>
                    <a:pt x="47105" y="0"/>
                  </a:moveTo>
                  <a:lnTo>
                    <a:pt x="44171" y="8801"/>
                  </a:lnTo>
                  <a:lnTo>
                    <a:pt x="41389" y="17148"/>
                  </a:lnTo>
                  <a:lnTo>
                    <a:pt x="38489" y="25846"/>
                  </a:lnTo>
                  <a:lnTo>
                    <a:pt x="35449" y="34967"/>
                  </a:lnTo>
                  <a:lnTo>
                    <a:pt x="32284" y="44462"/>
                  </a:lnTo>
                  <a:lnTo>
                    <a:pt x="29015" y="54250"/>
                  </a:lnTo>
                  <a:lnTo>
                    <a:pt x="25505" y="64091"/>
                  </a:lnTo>
                  <a:lnTo>
                    <a:pt x="21465" y="73617"/>
                  </a:lnTo>
                  <a:lnTo>
                    <a:pt x="16782" y="82606"/>
                  </a:lnTo>
                  <a:lnTo>
                    <a:pt x="11477" y="89494"/>
                  </a:lnTo>
                  <a:lnTo>
                    <a:pt x="6314" y="91940"/>
                  </a:lnTo>
                  <a:lnTo>
                    <a:pt x="2560" y="90018"/>
                  </a:lnTo>
                  <a:lnTo>
                    <a:pt x="522" y="84973"/>
                  </a:lnTo>
                  <a:lnTo>
                    <a:pt x="0" y="77921"/>
                  </a:lnTo>
                  <a:lnTo>
                    <a:pt x="826" y="69777"/>
                  </a:lnTo>
                  <a:lnTo>
                    <a:pt x="2999" y="61317"/>
                  </a:lnTo>
                  <a:lnTo>
                    <a:pt x="6404" y="52966"/>
                  </a:lnTo>
                  <a:lnTo>
                    <a:pt x="10984" y="45036"/>
                  </a:lnTo>
                  <a:lnTo>
                    <a:pt x="16811" y="37845"/>
                  </a:lnTo>
                  <a:lnTo>
                    <a:pt x="23802" y="31498"/>
                  </a:lnTo>
                  <a:lnTo>
                    <a:pt x="31598" y="26403"/>
                  </a:lnTo>
                  <a:lnTo>
                    <a:pt x="39669" y="23334"/>
                  </a:lnTo>
                  <a:lnTo>
                    <a:pt x="47692" y="22530"/>
                  </a:lnTo>
                  <a:lnTo>
                    <a:pt x="55705" y="23770"/>
                  </a:lnTo>
                  <a:lnTo>
                    <a:pt x="63998" y="26652"/>
                  </a:lnTo>
                  <a:lnTo>
                    <a:pt x="72717" y="30782"/>
                  </a:lnTo>
                  <a:lnTo>
                    <a:pt x="81538" y="36145"/>
                  </a:lnTo>
                  <a:lnTo>
                    <a:pt x="89782" y="43092"/>
                  </a:lnTo>
                  <a:lnTo>
                    <a:pt x="97105" y="51689"/>
                  </a:lnTo>
                  <a:lnTo>
                    <a:pt x="103497" y="61731"/>
                  </a:lnTo>
                  <a:lnTo>
                    <a:pt x="109098" y="72920"/>
                  </a:lnTo>
                  <a:lnTo>
                    <a:pt x="114083" y="84967"/>
                  </a:lnTo>
                  <a:lnTo>
                    <a:pt x="118448" y="97633"/>
                  </a:lnTo>
                  <a:lnTo>
                    <a:pt x="122015" y="110734"/>
                  </a:lnTo>
                  <a:lnTo>
                    <a:pt x="124748" y="124141"/>
                  </a:lnTo>
                  <a:lnTo>
                    <a:pt x="126585" y="137922"/>
                  </a:lnTo>
                  <a:lnTo>
                    <a:pt x="127369" y="152319"/>
                  </a:lnTo>
                  <a:lnTo>
                    <a:pt x="127117" y="167412"/>
                  </a:lnTo>
                  <a:lnTo>
                    <a:pt x="125982" y="182973"/>
                  </a:lnTo>
                  <a:lnTo>
                    <a:pt x="124157" y="198572"/>
                  </a:lnTo>
                  <a:lnTo>
                    <a:pt x="121811" y="213955"/>
                  </a:lnTo>
                  <a:lnTo>
                    <a:pt x="118763" y="229047"/>
                  </a:lnTo>
                  <a:lnTo>
                    <a:pt x="114507" y="243867"/>
                  </a:lnTo>
                  <a:lnTo>
                    <a:pt x="108869" y="258457"/>
                  </a:lnTo>
                  <a:lnTo>
                    <a:pt x="102133" y="272542"/>
                  </a:lnTo>
                  <a:lnTo>
                    <a:pt x="94848" y="285555"/>
                  </a:lnTo>
                  <a:lnTo>
                    <a:pt x="87388" y="297268"/>
                  </a:lnTo>
                  <a:lnTo>
                    <a:pt x="79771" y="307609"/>
                  </a:lnTo>
                  <a:lnTo>
                    <a:pt x="71751" y="316491"/>
                  </a:lnTo>
                  <a:lnTo>
                    <a:pt x="63215" y="324007"/>
                  </a:lnTo>
                  <a:lnTo>
                    <a:pt x="54347" y="329903"/>
                  </a:lnTo>
                  <a:lnTo>
                    <a:pt x="45541" y="333517"/>
                  </a:lnTo>
                  <a:lnTo>
                    <a:pt x="37032" y="334679"/>
                  </a:lnTo>
                  <a:lnTo>
                    <a:pt x="29199" y="333341"/>
                  </a:lnTo>
                  <a:lnTo>
                    <a:pt x="22624" y="329328"/>
                  </a:lnTo>
                  <a:lnTo>
                    <a:pt x="17507" y="322817"/>
                  </a:lnTo>
                  <a:lnTo>
                    <a:pt x="13886" y="314396"/>
                  </a:lnTo>
                  <a:lnTo>
                    <a:pt x="11815" y="304851"/>
                  </a:lnTo>
                  <a:lnTo>
                    <a:pt x="11165" y="294740"/>
                  </a:lnTo>
                  <a:lnTo>
                    <a:pt x="11845" y="284533"/>
                  </a:lnTo>
                  <a:lnTo>
                    <a:pt x="13888" y="274687"/>
                  </a:lnTo>
                  <a:lnTo>
                    <a:pt x="17190" y="265417"/>
                  </a:lnTo>
                  <a:lnTo>
                    <a:pt x="21692" y="257210"/>
                  </a:lnTo>
                  <a:lnTo>
                    <a:pt x="27463" y="250901"/>
                  </a:lnTo>
                  <a:lnTo>
                    <a:pt x="34419" y="246770"/>
                  </a:lnTo>
                  <a:lnTo>
                    <a:pt x="42361" y="244621"/>
                  </a:lnTo>
                  <a:lnTo>
                    <a:pt x="51062" y="244076"/>
                  </a:lnTo>
                  <a:lnTo>
                    <a:pt x="60316" y="244747"/>
                  </a:lnTo>
                  <a:lnTo>
                    <a:pt x="69801" y="246464"/>
                  </a:lnTo>
                  <a:lnTo>
                    <a:pt x="79088" y="249278"/>
                  </a:lnTo>
                  <a:lnTo>
                    <a:pt x="87966" y="253128"/>
                  </a:lnTo>
                  <a:lnTo>
                    <a:pt x="96571" y="257846"/>
                  </a:lnTo>
                  <a:lnTo>
                    <a:pt x="105269" y="263237"/>
                  </a:lnTo>
                  <a:lnTo>
                    <a:pt x="114273" y="269119"/>
                  </a:lnTo>
                  <a:lnTo>
                    <a:pt x="123627" y="275187"/>
                  </a:lnTo>
                  <a:lnTo>
                    <a:pt x="133292" y="281027"/>
                  </a:lnTo>
                  <a:lnTo>
                    <a:pt x="143206" y="286425"/>
                  </a:lnTo>
                  <a:lnTo>
                    <a:pt x="153305" y="291031"/>
                  </a:lnTo>
                  <a:lnTo>
                    <a:pt x="163538" y="294294"/>
                  </a:lnTo>
                  <a:lnTo>
                    <a:pt x="173855" y="296032"/>
                  </a:lnTo>
                  <a:lnTo>
                    <a:pt x="183901" y="296063"/>
                  </a:lnTo>
                  <a:lnTo>
                    <a:pt x="193041" y="294039"/>
                  </a:lnTo>
                  <a:lnTo>
                    <a:pt x="200996" y="289986"/>
                  </a:lnTo>
                  <a:lnTo>
                    <a:pt x="207678" y="284664"/>
                  </a:lnTo>
                  <a:lnTo>
                    <a:pt x="213667" y="278855"/>
                  </a:lnTo>
                  <a:lnTo>
                    <a:pt x="219485" y="272051"/>
                  </a:lnTo>
                  <a:lnTo>
                    <a:pt x="226089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6566" y="1395293"/>
              <a:ext cx="428393" cy="494895"/>
            </a:xfrm>
            <a:custGeom>
              <a:avLst/>
              <a:gdLst/>
              <a:ahLst/>
              <a:cxnLst/>
              <a:rect l="0" t="0" r="0" b="0"/>
              <a:pathLst>
                <a:path w="428393" h="494895">
                  <a:moveTo>
                    <a:pt x="219288" y="15525"/>
                  </a:moveTo>
                  <a:lnTo>
                    <a:pt x="204753" y="15659"/>
                  </a:lnTo>
                  <a:lnTo>
                    <a:pt x="192123" y="16940"/>
                  </a:lnTo>
                  <a:lnTo>
                    <a:pt x="180213" y="19533"/>
                  </a:lnTo>
                  <a:lnTo>
                    <a:pt x="168559" y="23252"/>
                  </a:lnTo>
                  <a:lnTo>
                    <a:pt x="156718" y="27885"/>
                  </a:lnTo>
                  <a:lnTo>
                    <a:pt x="144487" y="33223"/>
                  </a:lnTo>
                  <a:lnTo>
                    <a:pt x="132164" y="39243"/>
                  </a:lnTo>
                  <a:lnTo>
                    <a:pt x="120422" y="46105"/>
                  </a:lnTo>
                  <a:lnTo>
                    <a:pt x="109600" y="53834"/>
                  </a:lnTo>
                  <a:lnTo>
                    <a:pt x="99706" y="62480"/>
                  </a:lnTo>
                  <a:lnTo>
                    <a:pt x="90601" y="72194"/>
                  </a:lnTo>
                  <a:lnTo>
                    <a:pt x="82107" y="82949"/>
                  </a:lnTo>
                  <a:lnTo>
                    <a:pt x="74062" y="94426"/>
                  </a:lnTo>
                  <a:lnTo>
                    <a:pt x="66339" y="106122"/>
                  </a:lnTo>
                  <a:lnTo>
                    <a:pt x="58840" y="117732"/>
                  </a:lnTo>
                  <a:lnTo>
                    <a:pt x="51496" y="129307"/>
                  </a:lnTo>
                  <a:lnTo>
                    <a:pt x="44258" y="141143"/>
                  </a:lnTo>
                  <a:lnTo>
                    <a:pt x="37097" y="153404"/>
                  </a:lnTo>
                  <a:lnTo>
                    <a:pt x="30152" y="166096"/>
                  </a:lnTo>
                  <a:lnTo>
                    <a:pt x="23715" y="179156"/>
                  </a:lnTo>
                  <a:lnTo>
                    <a:pt x="17910" y="192502"/>
                  </a:lnTo>
                  <a:lnTo>
                    <a:pt x="12860" y="206059"/>
                  </a:lnTo>
                  <a:lnTo>
                    <a:pt x="8766" y="219766"/>
                  </a:lnTo>
                  <a:lnTo>
                    <a:pt x="5643" y="233579"/>
                  </a:lnTo>
                  <a:lnTo>
                    <a:pt x="3359" y="247464"/>
                  </a:lnTo>
                  <a:lnTo>
                    <a:pt x="1735" y="261399"/>
                  </a:lnTo>
                  <a:lnTo>
                    <a:pt x="607" y="275363"/>
                  </a:lnTo>
                  <a:lnTo>
                    <a:pt x="0" y="289182"/>
                  </a:lnTo>
                  <a:lnTo>
                    <a:pt x="116" y="302541"/>
                  </a:lnTo>
                  <a:lnTo>
                    <a:pt x="1008" y="315310"/>
                  </a:lnTo>
                  <a:lnTo>
                    <a:pt x="2590" y="327681"/>
                  </a:lnTo>
                  <a:lnTo>
                    <a:pt x="4723" y="340061"/>
                  </a:lnTo>
                  <a:lnTo>
                    <a:pt x="7273" y="352686"/>
                  </a:lnTo>
                  <a:lnTo>
                    <a:pt x="10291" y="365454"/>
                  </a:lnTo>
                  <a:lnTo>
                    <a:pt x="13994" y="378033"/>
                  </a:lnTo>
                  <a:lnTo>
                    <a:pt x="18449" y="390233"/>
                  </a:lnTo>
                  <a:lnTo>
                    <a:pt x="23576" y="401867"/>
                  </a:lnTo>
                  <a:lnTo>
                    <a:pt x="29242" y="412679"/>
                  </a:lnTo>
                  <a:lnTo>
                    <a:pt x="35313" y="422621"/>
                  </a:lnTo>
                  <a:lnTo>
                    <a:pt x="41678" y="431958"/>
                  </a:lnTo>
                  <a:lnTo>
                    <a:pt x="48250" y="441155"/>
                  </a:lnTo>
                  <a:lnTo>
                    <a:pt x="54974" y="450488"/>
                  </a:lnTo>
                  <a:lnTo>
                    <a:pt x="62134" y="459725"/>
                  </a:lnTo>
                  <a:lnTo>
                    <a:pt x="70311" y="468248"/>
                  </a:lnTo>
                  <a:lnTo>
                    <a:pt x="79744" y="475754"/>
                  </a:lnTo>
                  <a:lnTo>
                    <a:pt x="90352" y="482098"/>
                  </a:lnTo>
                  <a:lnTo>
                    <a:pt x="101922" y="487135"/>
                  </a:lnTo>
                  <a:lnTo>
                    <a:pt x="114226" y="490923"/>
                  </a:lnTo>
                  <a:lnTo>
                    <a:pt x="127063" y="493500"/>
                  </a:lnTo>
                  <a:lnTo>
                    <a:pt x="140278" y="494796"/>
                  </a:lnTo>
                  <a:lnTo>
                    <a:pt x="153753" y="494894"/>
                  </a:lnTo>
                  <a:lnTo>
                    <a:pt x="167240" y="493997"/>
                  </a:lnTo>
                  <a:lnTo>
                    <a:pt x="180375" y="492332"/>
                  </a:lnTo>
                  <a:lnTo>
                    <a:pt x="192989" y="490104"/>
                  </a:lnTo>
                  <a:lnTo>
                    <a:pt x="205087" y="487474"/>
                  </a:lnTo>
                  <a:lnTo>
                    <a:pt x="216751" y="484564"/>
                  </a:lnTo>
                  <a:lnTo>
                    <a:pt x="228077" y="481455"/>
                  </a:lnTo>
                  <a:lnTo>
                    <a:pt x="238990" y="478046"/>
                  </a:lnTo>
                  <a:lnTo>
                    <a:pt x="249252" y="474072"/>
                  </a:lnTo>
                  <a:lnTo>
                    <a:pt x="258792" y="469432"/>
                  </a:lnTo>
                  <a:lnTo>
                    <a:pt x="267844" y="464180"/>
                  </a:lnTo>
                  <a:lnTo>
                    <a:pt x="276843" y="458429"/>
                  </a:lnTo>
                  <a:lnTo>
                    <a:pt x="286044" y="452301"/>
                  </a:lnTo>
                  <a:lnTo>
                    <a:pt x="295360" y="445897"/>
                  </a:lnTo>
                  <a:lnTo>
                    <a:pt x="304468" y="439300"/>
                  </a:lnTo>
                  <a:lnTo>
                    <a:pt x="313194" y="432567"/>
                  </a:lnTo>
                  <a:lnTo>
                    <a:pt x="321681" y="425742"/>
                  </a:lnTo>
                  <a:lnTo>
                    <a:pt x="330292" y="418853"/>
                  </a:lnTo>
                  <a:lnTo>
                    <a:pt x="339229" y="411917"/>
                  </a:lnTo>
                  <a:lnTo>
                    <a:pt x="348367" y="404784"/>
                  </a:lnTo>
                  <a:lnTo>
                    <a:pt x="357355" y="397156"/>
                  </a:lnTo>
                  <a:lnTo>
                    <a:pt x="365991" y="388910"/>
                  </a:lnTo>
                  <a:lnTo>
                    <a:pt x="374078" y="380083"/>
                  </a:lnTo>
                  <a:lnTo>
                    <a:pt x="381356" y="370779"/>
                  </a:lnTo>
                  <a:lnTo>
                    <a:pt x="387767" y="361112"/>
                  </a:lnTo>
                  <a:lnTo>
                    <a:pt x="393411" y="351180"/>
                  </a:lnTo>
                  <a:lnTo>
                    <a:pt x="398443" y="341060"/>
                  </a:lnTo>
                  <a:lnTo>
                    <a:pt x="403017" y="330805"/>
                  </a:lnTo>
                  <a:lnTo>
                    <a:pt x="407261" y="320291"/>
                  </a:lnTo>
                  <a:lnTo>
                    <a:pt x="411272" y="309241"/>
                  </a:lnTo>
                  <a:lnTo>
                    <a:pt x="415118" y="297544"/>
                  </a:lnTo>
                  <a:lnTo>
                    <a:pt x="418684" y="285247"/>
                  </a:lnTo>
                  <a:lnTo>
                    <a:pt x="421700" y="272460"/>
                  </a:lnTo>
                  <a:lnTo>
                    <a:pt x="424060" y="259296"/>
                  </a:lnTo>
                  <a:lnTo>
                    <a:pt x="425814" y="245694"/>
                  </a:lnTo>
                  <a:lnTo>
                    <a:pt x="427073" y="231424"/>
                  </a:lnTo>
                  <a:lnTo>
                    <a:pt x="427953" y="216425"/>
                  </a:lnTo>
                  <a:lnTo>
                    <a:pt x="428392" y="201098"/>
                  </a:lnTo>
                  <a:lnTo>
                    <a:pt x="428163" y="186189"/>
                  </a:lnTo>
                  <a:lnTo>
                    <a:pt x="427194" y="172088"/>
                  </a:lnTo>
                  <a:lnTo>
                    <a:pt x="425561" y="158841"/>
                  </a:lnTo>
                  <a:lnTo>
                    <a:pt x="423394" y="146330"/>
                  </a:lnTo>
                  <a:lnTo>
                    <a:pt x="420821" y="134396"/>
                  </a:lnTo>
                  <a:lnTo>
                    <a:pt x="417788" y="122889"/>
                  </a:lnTo>
                  <a:lnTo>
                    <a:pt x="414074" y="111687"/>
                  </a:lnTo>
                  <a:lnTo>
                    <a:pt x="409613" y="100700"/>
                  </a:lnTo>
                  <a:lnTo>
                    <a:pt x="404482" y="89861"/>
                  </a:lnTo>
                  <a:lnTo>
                    <a:pt x="398813" y="79123"/>
                  </a:lnTo>
                  <a:lnTo>
                    <a:pt x="392735" y="68462"/>
                  </a:lnTo>
                  <a:lnTo>
                    <a:pt x="386196" y="58185"/>
                  </a:lnTo>
                  <a:lnTo>
                    <a:pt x="378975" y="48890"/>
                  </a:lnTo>
                  <a:lnTo>
                    <a:pt x="371005" y="40821"/>
                  </a:lnTo>
                  <a:lnTo>
                    <a:pt x="362366" y="33742"/>
                  </a:lnTo>
                  <a:lnTo>
                    <a:pt x="353188" y="27139"/>
                  </a:lnTo>
                  <a:lnTo>
                    <a:pt x="343601" y="20666"/>
                  </a:lnTo>
                  <a:lnTo>
                    <a:pt x="333553" y="14486"/>
                  </a:lnTo>
                  <a:lnTo>
                    <a:pt x="322822" y="9161"/>
                  </a:lnTo>
                  <a:lnTo>
                    <a:pt x="311339" y="4952"/>
                  </a:lnTo>
                  <a:lnTo>
                    <a:pt x="299017" y="1973"/>
                  </a:lnTo>
                  <a:lnTo>
                    <a:pt x="285682" y="348"/>
                  </a:lnTo>
                  <a:lnTo>
                    <a:pt x="271341" y="0"/>
                  </a:lnTo>
                  <a:lnTo>
                    <a:pt x="256303" y="716"/>
                  </a:lnTo>
                  <a:lnTo>
                    <a:pt x="241064" y="2251"/>
                  </a:lnTo>
                  <a:lnTo>
                    <a:pt x="225935" y="4395"/>
                  </a:lnTo>
                  <a:lnTo>
                    <a:pt x="211355" y="7136"/>
                  </a:lnTo>
                  <a:lnTo>
                    <a:pt x="197943" y="10653"/>
                  </a:lnTo>
                  <a:lnTo>
                    <a:pt x="185917" y="14986"/>
                  </a:lnTo>
                  <a:lnTo>
                    <a:pt x="174842" y="20201"/>
                  </a:lnTo>
                  <a:lnTo>
                    <a:pt x="163862" y="26459"/>
                  </a:lnTo>
                  <a:lnTo>
                    <a:pt x="152475" y="33746"/>
                  </a:lnTo>
                  <a:lnTo>
                    <a:pt x="140857" y="41911"/>
                  </a:lnTo>
                  <a:lnTo>
                    <a:pt x="129657" y="50763"/>
                  </a:lnTo>
                  <a:lnTo>
                    <a:pt x="119240" y="60109"/>
                  </a:lnTo>
                  <a:lnTo>
                    <a:pt x="109944" y="69351"/>
                  </a:lnTo>
                  <a:lnTo>
                    <a:pt x="101320" y="78389"/>
                  </a:lnTo>
                  <a:lnTo>
                    <a:pt x="92614" y="88014"/>
                  </a:lnTo>
                  <a:lnTo>
                    <a:pt x="82418" y="997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66050" y="1495046"/>
              <a:ext cx="28873" cy="347442"/>
            </a:xfrm>
            <a:custGeom>
              <a:avLst/>
              <a:gdLst/>
              <a:ahLst/>
              <a:cxnLst/>
              <a:rect l="0" t="0" r="0" b="0"/>
              <a:pathLst>
                <a:path w="28873" h="347442">
                  <a:moveTo>
                    <a:pt x="7815" y="0"/>
                  </a:moveTo>
                  <a:lnTo>
                    <a:pt x="4948" y="9003"/>
                  </a:lnTo>
                  <a:lnTo>
                    <a:pt x="2806" y="19270"/>
                  </a:lnTo>
                  <a:lnTo>
                    <a:pt x="1208" y="31845"/>
                  </a:lnTo>
                  <a:lnTo>
                    <a:pt x="200" y="46026"/>
                  </a:lnTo>
                  <a:lnTo>
                    <a:pt x="0" y="60526"/>
                  </a:lnTo>
                  <a:lnTo>
                    <a:pt x="651" y="74562"/>
                  </a:lnTo>
                  <a:lnTo>
                    <a:pt x="1889" y="88043"/>
                  </a:lnTo>
                  <a:lnTo>
                    <a:pt x="3253" y="101297"/>
                  </a:lnTo>
                  <a:lnTo>
                    <a:pt x="4462" y="114575"/>
                  </a:lnTo>
                  <a:lnTo>
                    <a:pt x="5425" y="127981"/>
                  </a:lnTo>
                  <a:lnTo>
                    <a:pt x="6144" y="141535"/>
                  </a:lnTo>
                  <a:lnTo>
                    <a:pt x="6668" y="155219"/>
                  </a:lnTo>
                  <a:lnTo>
                    <a:pt x="7206" y="169005"/>
                  </a:lnTo>
                  <a:lnTo>
                    <a:pt x="8107" y="182868"/>
                  </a:lnTo>
                  <a:lnTo>
                    <a:pt x="9529" y="196794"/>
                  </a:lnTo>
                  <a:lnTo>
                    <a:pt x="11300" y="211095"/>
                  </a:lnTo>
                  <a:lnTo>
                    <a:pt x="13027" y="226374"/>
                  </a:lnTo>
                  <a:lnTo>
                    <a:pt x="14488" y="242867"/>
                  </a:lnTo>
                  <a:lnTo>
                    <a:pt x="15790" y="260012"/>
                  </a:lnTo>
                  <a:lnTo>
                    <a:pt x="17271" y="276682"/>
                  </a:lnTo>
                  <a:lnTo>
                    <a:pt x="19114" y="292247"/>
                  </a:lnTo>
                  <a:lnTo>
                    <a:pt x="21191" y="306164"/>
                  </a:lnTo>
                  <a:lnTo>
                    <a:pt x="23351" y="319087"/>
                  </a:lnTo>
                  <a:lnTo>
                    <a:pt x="25784" y="332142"/>
                  </a:lnTo>
                  <a:lnTo>
                    <a:pt x="28872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2873" y="1526632"/>
              <a:ext cx="158879" cy="209663"/>
            </a:xfrm>
            <a:custGeom>
              <a:avLst/>
              <a:gdLst/>
              <a:ahLst/>
              <a:cxnLst/>
              <a:rect l="0" t="0" r="0" b="0"/>
              <a:pathLst>
                <a:path w="158879" h="209663">
                  <a:moveTo>
                    <a:pt x="158878" y="157927"/>
                  </a:moveTo>
                  <a:lnTo>
                    <a:pt x="150077" y="160861"/>
                  </a:lnTo>
                  <a:lnTo>
                    <a:pt x="141730" y="163643"/>
                  </a:lnTo>
                  <a:lnTo>
                    <a:pt x="133031" y="166543"/>
                  </a:lnTo>
                  <a:lnTo>
                    <a:pt x="123910" y="169583"/>
                  </a:lnTo>
                  <a:lnTo>
                    <a:pt x="114415" y="172748"/>
                  </a:lnTo>
                  <a:lnTo>
                    <a:pt x="104623" y="176012"/>
                  </a:lnTo>
                  <a:lnTo>
                    <a:pt x="94609" y="179350"/>
                  </a:lnTo>
                  <a:lnTo>
                    <a:pt x="84435" y="182741"/>
                  </a:lnTo>
                  <a:lnTo>
                    <a:pt x="74153" y="186175"/>
                  </a:lnTo>
                  <a:lnTo>
                    <a:pt x="63962" y="189802"/>
                  </a:lnTo>
                  <a:lnTo>
                    <a:pt x="54193" y="193923"/>
                  </a:lnTo>
                  <a:lnTo>
                    <a:pt x="44988" y="198647"/>
                  </a:lnTo>
                  <a:lnTo>
                    <a:pt x="36162" y="203447"/>
                  </a:lnTo>
                  <a:lnTo>
                    <a:pt x="27315" y="207297"/>
                  </a:lnTo>
                  <a:lnTo>
                    <a:pt x="18233" y="209662"/>
                  </a:lnTo>
                  <a:lnTo>
                    <a:pt x="9622" y="209387"/>
                  </a:lnTo>
                  <a:lnTo>
                    <a:pt x="3367" y="205689"/>
                  </a:lnTo>
                  <a:lnTo>
                    <a:pt x="417" y="199848"/>
                  </a:lnTo>
                  <a:lnTo>
                    <a:pt x="0" y="192630"/>
                  </a:lnTo>
                  <a:lnTo>
                    <a:pt x="1167" y="184428"/>
                  </a:lnTo>
                  <a:lnTo>
                    <a:pt x="3271" y="175349"/>
                  </a:lnTo>
                  <a:lnTo>
                    <a:pt x="5925" y="165289"/>
                  </a:lnTo>
                  <a:lnTo>
                    <a:pt x="8906" y="154270"/>
                  </a:lnTo>
                  <a:lnTo>
                    <a:pt x="12083" y="142434"/>
                  </a:lnTo>
                  <a:lnTo>
                    <a:pt x="15381" y="129958"/>
                  </a:lnTo>
                  <a:lnTo>
                    <a:pt x="18760" y="117008"/>
                  </a:lnTo>
                  <a:lnTo>
                    <a:pt x="22354" y="103719"/>
                  </a:lnTo>
                  <a:lnTo>
                    <a:pt x="26454" y="90192"/>
                  </a:lnTo>
                  <a:lnTo>
                    <a:pt x="31170" y="76509"/>
                  </a:lnTo>
                  <a:lnTo>
                    <a:pt x="36155" y="62944"/>
                  </a:lnTo>
                  <a:lnTo>
                    <a:pt x="41188" y="48424"/>
                  </a:lnTo>
                  <a:lnTo>
                    <a:pt x="46711" y="29439"/>
                  </a:lnTo>
                  <a:lnTo>
                    <a:pt x="535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47606" y="1610860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88306" y="0"/>
                  </a:lnTo>
                  <a:lnTo>
                    <a:pt x="177177" y="0"/>
                  </a:lnTo>
                  <a:lnTo>
                    <a:pt x="165574" y="4"/>
                  </a:lnTo>
                  <a:lnTo>
                    <a:pt x="153240" y="177"/>
                  </a:lnTo>
                  <a:lnTo>
                    <a:pt x="139932" y="825"/>
                  </a:lnTo>
                  <a:lnTo>
                    <a:pt x="125627" y="2079"/>
                  </a:lnTo>
                  <a:lnTo>
                    <a:pt x="110623" y="3904"/>
                  </a:lnTo>
                  <a:lnTo>
                    <a:pt x="95409" y="6201"/>
                  </a:lnTo>
                  <a:lnTo>
                    <a:pt x="80300" y="8852"/>
                  </a:lnTo>
                  <a:lnTo>
                    <a:pt x="65625" y="11609"/>
                  </a:lnTo>
                  <a:lnTo>
                    <a:pt x="50167" y="14364"/>
                  </a:lnTo>
                  <a:lnTo>
                    <a:pt x="30335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210777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252891" y="17687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526632" y="1321275"/>
              <a:ext cx="213400" cy="268529"/>
            </a:xfrm>
            <a:custGeom>
              <a:avLst/>
              <a:gdLst/>
              <a:ahLst/>
              <a:cxnLst/>
              <a:rect l="0" t="0" r="0" b="0"/>
              <a:pathLst>
                <a:path w="213400" h="268529">
                  <a:moveTo>
                    <a:pt x="10528" y="57958"/>
                  </a:moveTo>
                  <a:lnTo>
                    <a:pt x="16396" y="49223"/>
                  </a:lnTo>
                  <a:lnTo>
                    <a:pt x="21960" y="41517"/>
                  </a:lnTo>
                  <a:lnTo>
                    <a:pt x="27764" y="34119"/>
                  </a:lnTo>
                  <a:lnTo>
                    <a:pt x="34017" y="27031"/>
                  </a:lnTo>
                  <a:lnTo>
                    <a:pt x="40996" y="20501"/>
                  </a:lnTo>
                  <a:lnTo>
                    <a:pt x="48781" y="14633"/>
                  </a:lnTo>
                  <a:lnTo>
                    <a:pt x="57456" y="9541"/>
                  </a:lnTo>
                  <a:lnTo>
                    <a:pt x="67183" y="5419"/>
                  </a:lnTo>
                  <a:lnTo>
                    <a:pt x="77946" y="2287"/>
                  </a:lnTo>
                  <a:lnTo>
                    <a:pt x="89426" y="336"/>
                  </a:lnTo>
                  <a:lnTo>
                    <a:pt x="101124" y="0"/>
                  </a:lnTo>
                  <a:lnTo>
                    <a:pt x="112721" y="1373"/>
                  </a:lnTo>
                  <a:lnTo>
                    <a:pt x="123777" y="4413"/>
                  </a:lnTo>
                  <a:lnTo>
                    <a:pt x="133669" y="9119"/>
                  </a:lnTo>
                  <a:lnTo>
                    <a:pt x="142156" y="15322"/>
                  </a:lnTo>
                  <a:lnTo>
                    <a:pt x="148853" y="22740"/>
                  </a:lnTo>
                  <a:lnTo>
                    <a:pt x="153079" y="31081"/>
                  </a:lnTo>
                  <a:lnTo>
                    <a:pt x="154697" y="40090"/>
                  </a:lnTo>
                  <a:lnTo>
                    <a:pt x="154022" y="49408"/>
                  </a:lnTo>
                  <a:lnTo>
                    <a:pt x="151527" y="58583"/>
                  </a:lnTo>
                  <a:lnTo>
                    <a:pt x="147697" y="67376"/>
                  </a:lnTo>
                  <a:lnTo>
                    <a:pt x="143894" y="75585"/>
                  </a:lnTo>
                  <a:lnTo>
                    <a:pt x="142253" y="82953"/>
                  </a:lnTo>
                  <a:lnTo>
                    <a:pt x="143759" y="89428"/>
                  </a:lnTo>
                  <a:lnTo>
                    <a:pt x="148202" y="95115"/>
                  </a:lnTo>
                  <a:lnTo>
                    <a:pt x="154773" y="100178"/>
                  </a:lnTo>
                  <a:lnTo>
                    <a:pt x="162740" y="104777"/>
                  </a:lnTo>
                  <a:lnTo>
                    <a:pt x="171439" y="109208"/>
                  </a:lnTo>
                  <a:lnTo>
                    <a:pt x="180240" y="113877"/>
                  </a:lnTo>
                  <a:lnTo>
                    <a:pt x="188800" y="118996"/>
                  </a:lnTo>
                  <a:lnTo>
                    <a:pt x="196692" y="124911"/>
                  </a:lnTo>
                  <a:lnTo>
                    <a:pt x="203321" y="132171"/>
                  </a:lnTo>
                  <a:lnTo>
                    <a:pt x="208475" y="140940"/>
                  </a:lnTo>
                  <a:lnTo>
                    <a:pt x="211954" y="150744"/>
                  </a:lnTo>
                  <a:lnTo>
                    <a:pt x="213399" y="160702"/>
                  </a:lnTo>
                  <a:lnTo>
                    <a:pt x="212812" y="170278"/>
                  </a:lnTo>
                  <a:lnTo>
                    <a:pt x="210317" y="179145"/>
                  </a:lnTo>
                  <a:lnTo>
                    <a:pt x="205984" y="187020"/>
                  </a:lnTo>
                  <a:lnTo>
                    <a:pt x="200037" y="193867"/>
                  </a:lnTo>
                  <a:lnTo>
                    <a:pt x="192792" y="199820"/>
                  </a:lnTo>
                  <a:lnTo>
                    <a:pt x="184568" y="205068"/>
                  </a:lnTo>
                  <a:lnTo>
                    <a:pt x="175632" y="209791"/>
                  </a:lnTo>
                  <a:lnTo>
                    <a:pt x="166194" y="214136"/>
                  </a:lnTo>
                  <a:lnTo>
                    <a:pt x="156406" y="218216"/>
                  </a:lnTo>
                  <a:lnTo>
                    <a:pt x="146373" y="222112"/>
                  </a:lnTo>
                  <a:lnTo>
                    <a:pt x="136009" y="225882"/>
                  </a:lnTo>
                  <a:lnTo>
                    <a:pt x="125059" y="229568"/>
                  </a:lnTo>
                  <a:lnTo>
                    <a:pt x="113428" y="233195"/>
                  </a:lnTo>
                  <a:lnTo>
                    <a:pt x="101176" y="236783"/>
                  </a:lnTo>
                  <a:lnTo>
                    <a:pt x="88419" y="240346"/>
                  </a:lnTo>
                  <a:lnTo>
                    <a:pt x="75289" y="243890"/>
                  </a:lnTo>
                  <a:lnTo>
                    <a:pt x="62112" y="247465"/>
                  </a:lnTo>
                  <a:lnTo>
                    <a:pt x="47903" y="251609"/>
                  </a:lnTo>
                  <a:lnTo>
                    <a:pt x="29180" y="257807"/>
                  </a:lnTo>
                  <a:lnTo>
                    <a:pt x="0" y="268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84518" y="1652974"/>
              <a:ext cx="326384" cy="42115"/>
            </a:xfrm>
            <a:custGeom>
              <a:avLst/>
              <a:gdLst/>
              <a:ahLst/>
              <a:cxnLst/>
              <a:rect l="0" t="0" r="0" b="0"/>
              <a:pathLst>
                <a:path w="326384" h="42115">
                  <a:moveTo>
                    <a:pt x="326383" y="0"/>
                  </a:moveTo>
                  <a:lnTo>
                    <a:pt x="314715" y="67"/>
                  </a:lnTo>
                  <a:lnTo>
                    <a:pt x="304226" y="707"/>
                  </a:lnTo>
                  <a:lnTo>
                    <a:pt x="293916" y="1999"/>
                  </a:lnTo>
                  <a:lnTo>
                    <a:pt x="283268" y="3686"/>
                  </a:lnTo>
                  <a:lnTo>
                    <a:pt x="271628" y="5354"/>
                  </a:lnTo>
                  <a:lnTo>
                    <a:pt x="258736" y="6767"/>
                  </a:lnTo>
                  <a:lnTo>
                    <a:pt x="244830" y="7865"/>
                  </a:lnTo>
                  <a:lnTo>
                    <a:pt x="230427" y="8676"/>
                  </a:lnTo>
                  <a:lnTo>
                    <a:pt x="215889" y="9260"/>
                  </a:lnTo>
                  <a:lnTo>
                    <a:pt x="201382" y="9838"/>
                  </a:lnTo>
                  <a:lnTo>
                    <a:pt x="186964" y="10767"/>
                  </a:lnTo>
                  <a:lnTo>
                    <a:pt x="172639" y="12206"/>
                  </a:lnTo>
                  <a:lnTo>
                    <a:pt x="158392" y="13989"/>
                  </a:lnTo>
                  <a:lnTo>
                    <a:pt x="144207" y="15725"/>
                  </a:lnTo>
                  <a:lnTo>
                    <a:pt x="130072" y="17191"/>
                  </a:lnTo>
                  <a:lnTo>
                    <a:pt x="116137" y="18496"/>
                  </a:lnTo>
                  <a:lnTo>
                    <a:pt x="102699" y="19979"/>
                  </a:lnTo>
                  <a:lnTo>
                    <a:pt x="89882" y="21828"/>
                  </a:lnTo>
                  <a:lnTo>
                    <a:pt x="77648" y="24071"/>
                  </a:lnTo>
                  <a:lnTo>
                    <a:pt x="65892" y="26655"/>
                  </a:lnTo>
                  <a:lnTo>
                    <a:pt x="54509" y="29502"/>
                  </a:lnTo>
                  <a:lnTo>
                    <a:pt x="43662" y="32393"/>
                  </a:lnTo>
                  <a:lnTo>
                    <a:pt x="32610" y="35252"/>
                  </a:lnTo>
                  <a:lnTo>
                    <a:pt x="19263" y="38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684962" y="1779316"/>
              <a:ext cx="20655" cy="284270"/>
            </a:xfrm>
            <a:custGeom>
              <a:avLst/>
              <a:gdLst/>
              <a:ahLst/>
              <a:cxnLst/>
              <a:rect l="0" t="0" r="0" b="0"/>
              <a:pathLst>
                <a:path w="20655" h="284270">
                  <a:moveTo>
                    <a:pt x="10126" y="0"/>
                  </a:moveTo>
                  <a:lnTo>
                    <a:pt x="7259" y="11735"/>
                  </a:lnTo>
                  <a:lnTo>
                    <a:pt x="5117" y="22864"/>
                  </a:lnTo>
                  <a:lnTo>
                    <a:pt x="3514" y="34467"/>
                  </a:lnTo>
                  <a:lnTo>
                    <a:pt x="2333" y="46800"/>
                  </a:lnTo>
                  <a:lnTo>
                    <a:pt x="1484" y="60109"/>
                  </a:lnTo>
                  <a:lnTo>
                    <a:pt x="887" y="74414"/>
                  </a:lnTo>
                  <a:lnTo>
                    <a:pt x="473" y="89418"/>
                  </a:lnTo>
                  <a:lnTo>
                    <a:pt x="188" y="104632"/>
                  </a:lnTo>
                  <a:lnTo>
                    <a:pt x="0" y="119750"/>
                  </a:lnTo>
                  <a:lnTo>
                    <a:pt x="42" y="134661"/>
                  </a:lnTo>
                  <a:lnTo>
                    <a:pt x="602" y="149360"/>
                  </a:lnTo>
                  <a:lnTo>
                    <a:pt x="1791" y="163876"/>
                  </a:lnTo>
                  <a:lnTo>
                    <a:pt x="3404" y="178252"/>
                  </a:lnTo>
                  <a:lnTo>
                    <a:pt x="5026" y="192525"/>
                  </a:lnTo>
                  <a:lnTo>
                    <a:pt x="6415" y="206715"/>
                  </a:lnTo>
                  <a:lnTo>
                    <a:pt x="7701" y="220624"/>
                  </a:lnTo>
                  <a:lnTo>
                    <a:pt x="9521" y="235413"/>
                  </a:lnTo>
                  <a:lnTo>
                    <a:pt x="13150" y="254618"/>
                  </a:lnTo>
                  <a:lnTo>
                    <a:pt x="20654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500940" y="1779316"/>
              <a:ext cx="162563" cy="169257"/>
            </a:xfrm>
            <a:custGeom>
              <a:avLst/>
              <a:gdLst/>
              <a:ahLst/>
              <a:cxnLst/>
              <a:rect l="0" t="0" r="0" b="0"/>
              <a:pathLst>
                <a:path w="162563" h="169257">
                  <a:moveTo>
                    <a:pt x="162562" y="115813"/>
                  </a:moveTo>
                  <a:lnTo>
                    <a:pt x="150827" y="118747"/>
                  </a:lnTo>
                  <a:lnTo>
                    <a:pt x="139698" y="121529"/>
                  </a:lnTo>
                  <a:lnTo>
                    <a:pt x="128104" y="124433"/>
                  </a:lnTo>
                  <a:lnTo>
                    <a:pt x="116116" y="127646"/>
                  </a:lnTo>
                  <a:lnTo>
                    <a:pt x="104104" y="131460"/>
                  </a:lnTo>
                  <a:lnTo>
                    <a:pt x="92301" y="135972"/>
                  </a:lnTo>
                  <a:lnTo>
                    <a:pt x="80775" y="140963"/>
                  </a:lnTo>
                  <a:lnTo>
                    <a:pt x="69506" y="146002"/>
                  </a:lnTo>
                  <a:lnTo>
                    <a:pt x="58447" y="150838"/>
                  </a:lnTo>
                  <a:lnTo>
                    <a:pt x="47547" y="155559"/>
                  </a:lnTo>
                  <a:lnTo>
                    <a:pt x="36761" y="160488"/>
                  </a:lnTo>
                  <a:lnTo>
                    <a:pt x="26064" y="165744"/>
                  </a:lnTo>
                  <a:lnTo>
                    <a:pt x="15726" y="169256"/>
                  </a:lnTo>
                  <a:lnTo>
                    <a:pt x="7159" y="168117"/>
                  </a:lnTo>
                  <a:lnTo>
                    <a:pt x="1933" y="162715"/>
                  </a:lnTo>
                  <a:lnTo>
                    <a:pt x="0" y="154308"/>
                  </a:lnTo>
                  <a:lnTo>
                    <a:pt x="693" y="143928"/>
                  </a:lnTo>
                  <a:lnTo>
                    <a:pt x="3158" y="132274"/>
                  </a:lnTo>
                  <a:lnTo>
                    <a:pt x="6529" y="119797"/>
                  </a:lnTo>
                  <a:lnTo>
                    <a:pt x="10255" y="106789"/>
                  </a:lnTo>
                  <a:lnTo>
                    <a:pt x="14070" y="93601"/>
                  </a:lnTo>
                  <a:lnTo>
                    <a:pt x="17865" y="80659"/>
                  </a:lnTo>
                  <a:lnTo>
                    <a:pt x="21604" y="68175"/>
                  </a:lnTo>
                  <a:lnTo>
                    <a:pt x="25328" y="56235"/>
                  </a:lnTo>
                  <a:lnTo>
                    <a:pt x="29599" y="43512"/>
                  </a:lnTo>
                  <a:lnTo>
                    <a:pt x="35910" y="26654"/>
                  </a:lnTo>
                  <a:lnTo>
                    <a:pt x="467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38356" y="2668988"/>
            <a:ext cx="1872588" cy="752774"/>
            <a:chOff x="138356" y="2668988"/>
            <a:chExt cx="1872588" cy="752774"/>
          </a:xfrm>
        </p:grpSpPr>
        <p:sp>
          <p:nvSpPr>
            <p:cNvPr id="27" name="Freeform 26"/>
            <p:cNvSpPr/>
            <p:nvPr/>
          </p:nvSpPr>
          <p:spPr>
            <a:xfrm>
              <a:off x="252683" y="2798429"/>
              <a:ext cx="192401" cy="360121"/>
            </a:xfrm>
            <a:custGeom>
              <a:avLst/>
              <a:gdLst/>
              <a:ahLst/>
              <a:cxnLst/>
              <a:rect l="0" t="0" r="0" b="0"/>
              <a:pathLst>
                <a:path w="192401" h="360121">
                  <a:moveTo>
                    <a:pt x="21057" y="75850"/>
                  </a:moveTo>
                  <a:lnTo>
                    <a:pt x="21192" y="64249"/>
                  </a:lnTo>
                  <a:lnTo>
                    <a:pt x="22472" y="54401"/>
                  </a:lnTo>
                  <a:lnTo>
                    <a:pt x="25070" y="45400"/>
                  </a:lnTo>
                  <a:lnTo>
                    <a:pt x="28962" y="37132"/>
                  </a:lnTo>
                  <a:lnTo>
                    <a:pt x="34243" y="29752"/>
                  </a:lnTo>
                  <a:lnTo>
                    <a:pt x="40829" y="23283"/>
                  </a:lnTo>
                  <a:lnTo>
                    <a:pt x="48502" y="17603"/>
                  </a:lnTo>
                  <a:lnTo>
                    <a:pt x="57013" y="12549"/>
                  </a:lnTo>
                  <a:lnTo>
                    <a:pt x="66140" y="7970"/>
                  </a:lnTo>
                  <a:lnTo>
                    <a:pt x="75706" y="4063"/>
                  </a:lnTo>
                  <a:lnTo>
                    <a:pt x="85579" y="1342"/>
                  </a:lnTo>
                  <a:lnTo>
                    <a:pt x="95664" y="0"/>
                  </a:lnTo>
                  <a:lnTo>
                    <a:pt x="105893" y="82"/>
                  </a:lnTo>
                  <a:lnTo>
                    <a:pt x="116221" y="1657"/>
                  </a:lnTo>
                  <a:lnTo>
                    <a:pt x="126605" y="4613"/>
                  </a:lnTo>
                  <a:lnTo>
                    <a:pt x="136698" y="8868"/>
                  </a:lnTo>
                  <a:lnTo>
                    <a:pt x="145869" y="14465"/>
                  </a:lnTo>
                  <a:lnTo>
                    <a:pt x="153846" y="21306"/>
                  </a:lnTo>
                  <a:lnTo>
                    <a:pt x="160524" y="29339"/>
                  </a:lnTo>
                  <a:lnTo>
                    <a:pt x="165793" y="38633"/>
                  </a:lnTo>
                  <a:lnTo>
                    <a:pt x="169735" y="49103"/>
                  </a:lnTo>
                  <a:lnTo>
                    <a:pt x="172248" y="60388"/>
                  </a:lnTo>
                  <a:lnTo>
                    <a:pt x="172969" y="71954"/>
                  </a:lnTo>
                  <a:lnTo>
                    <a:pt x="171863" y="83468"/>
                  </a:lnTo>
                  <a:lnTo>
                    <a:pt x="169174" y="94638"/>
                  </a:lnTo>
                  <a:lnTo>
                    <a:pt x="165235" y="105139"/>
                  </a:lnTo>
                  <a:lnTo>
                    <a:pt x="160361" y="114867"/>
                  </a:lnTo>
                  <a:lnTo>
                    <a:pt x="154650" y="123891"/>
                  </a:lnTo>
                  <a:lnTo>
                    <a:pt x="147994" y="132346"/>
                  </a:lnTo>
                  <a:lnTo>
                    <a:pt x="140417" y="140339"/>
                  </a:lnTo>
                  <a:lnTo>
                    <a:pt x="132440" y="146808"/>
                  </a:lnTo>
                  <a:lnTo>
                    <a:pt x="126145" y="149585"/>
                  </a:lnTo>
                  <a:lnTo>
                    <a:pt x="124691" y="149340"/>
                  </a:lnTo>
                  <a:lnTo>
                    <a:pt x="128381" y="149103"/>
                  </a:lnTo>
                  <a:lnTo>
                    <a:pt x="134763" y="150201"/>
                  </a:lnTo>
                  <a:lnTo>
                    <a:pt x="142559" y="152782"/>
                  </a:lnTo>
                  <a:lnTo>
                    <a:pt x="151070" y="156778"/>
                  </a:lnTo>
                  <a:lnTo>
                    <a:pt x="159697" y="162203"/>
                  </a:lnTo>
                  <a:lnTo>
                    <a:pt x="168113" y="168935"/>
                  </a:lnTo>
                  <a:lnTo>
                    <a:pt x="175897" y="177064"/>
                  </a:lnTo>
                  <a:lnTo>
                    <a:pt x="182445" y="186957"/>
                  </a:lnTo>
                  <a:lnTo>
                    <a:pt x="187543" y="198643"/>
                  </a:lnTo>
                  <a:lnTo>
                    <a:pt x="190982" y="211558"/>
                  </a:lnTo>
                  <a:lnTo>
                    <a:pt x="192400" y="224758"/>
                  </a:lnTo>
                  <a:lnTo>
                    <a:pt x="191793" y="237664"/>
                  </a:lnTo>
                  <a:lnTo>
                    <a:pt x="189286" y="249921"/>
                  </a:lnTo>
                  <a:lnTo>
                    <a:pt x="184945" y="261225"/>
                  </a:lnTo>
                  <a:lnTo>
                    <a:pt x="178992" y="271524"/>
                  </a:lnTo>
                  <a:lnTo>
                    <a:pt x="171743" y="280778"/>
                  </a:lnTo>
                  <a:lnTo>
                    <a:pt x="163516" y="288863"/>
                  </a:lnTo>
                  <a:lnTo>
                    <a:pt x="154575" y="295826"/>
                  </a:lnTo>
                  <a:lnTo>
                    <a:pt x="144962" y="301845"/>
                  </a:lnTo>
                  <a:lnTo>
                    <a:pt x="134525" y="307131"/>
                  </a:lnTo>
                  <a:lnTo>
                    <a:pt x="123248" y="311876"/>
                  </a:lnTo>
                  <a:lnTo>
                    <a:pt x="111404" y="316234"/>
                  </a:lnTo>
                  <a:lnTo>
                    <a:pt x="99453" y="320322"/>
                  </a:lnTo>
                  <a:lnTo>
                    <a:pt x="87673" y="324228"/>
                  </a:lnTo>
                  <a:lnTo>
                    <a:pt x="76154" y="328174"/>
                  </a:lnTo>
                  <a:lnTo>
                    <a:pt x="64885" y="332510"/>
                  </a:lnTo>
                  <a:lnTo>
                    <a:pt x="53833" y="337383"/>
                  </a:lnTo>
                  <a:lnTo>
                    <a:pt x="43209" y="342473"/>
                  </a:lnTo>
                  <a:lnTo>
                    <a:pt x="32332" y="347586"/>
                  </a:lnTo>
                  <a:lnTo>
                    <a:pt x="19128" y="353175"/>
                  </a:lnTo>
                  <a:lnTo>
                    <a:pt x="0" y="3601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38356" y="2782614"/>
              <a:ext cx="438899" cy="517866"/>
            </a:xfrm>
            <a:custGeom>
              <a:avLst/>
              <a:gdLst/>
              <a:ahLst/>
              <a:cxnLst/>
              <a:rect l="0" t="0" r="0" b="0"/>
              <a:pathLst>
                <a:path w="438899" h="517866">
                  <a:moveTo>
                    <a:pt x="272255" y="7437"/>
                  </a:moveTo>
                  <a:lnTo>
                    <a:pt x="263387" y="4571"/>
                  </a:lnTo>
                  <a:lnTo>
                    <a:pt x="254400" y="2429"/>
                  </a:lnTo>
                  <a:lnTo>
                    <a:pt x="244404" y="835"/>
                  </a:lnTo>
                  <a:lnTo>
                    <a:pt x="233424" y="0"/>
                  </a:lnTo>
                  <a:lnTo>
                    <a:pt x="221612" y="448"/>
                  </a:lnTo>
                  <a:lnTo>
                    <a:pt x="209154" y="2357"/>
                  </a:lnTo>
                  <a:lnTo>
                    <a:pt x="196216" y="5594"/>
                  </a:lnTo>
                  <a:lnTo>
                    <a:pt x="182935" y="9903"/>
                  </a:lnTo>
                  <a:lnTo>
                    <a:pt x="169418" y="15026"/>
                  </a:lnTo>
                  <a:lnTo>
                    <a:pt x="155903" y="20904"/>
                  </a:lnTo>
                  <a:lnTo>
                    <a:pt x="142749" y="27673"/>
                  </a:lnTo>
                  <a:lnTo>
                    <a:pt x="130127" y="35331"/>
                  </a:lnTo>
                  <a:lnTo>
                    <a:pt x="118194" y="43591"/>
                  </a:lnTo>
                  <a:lnTo>
                    <a:pt x="107173" y="51980"/>
                  </a:lnTo>
                  <a:lnTo>
                    <a:pt x="97087" y="60229"/>
                  </a:lnTo>
                  <a:lnTo>
                    <a:pt x="87652" y="68735"/>
                  </a:lnTo>
                  <a:lnTo>
                    <a:pt x="78388" y="78423"/>
                  </a:lnTo>
                  <a:lnTo>
                    <a:pt x="69010" y="89715"/>
                  </a:lnTo>
                  <a:lnTo>
                    <a:pt x="59743" y="102232"/>
                  </a:lnTo>
                  <a:lnTo>
                    <a:pt x="51200" y="115099"/>
                  </a:lnTo>
                  <a:lnTo>
                    <a:pt x="43676" y="127763"/>
                  </a:lnTo>
                  <a:lnTo>
                    <a:pt x="37150" y="140350"/>
                  </a:lnTo>
                  <a:lnTo>
                    <a:pt x="31458" y="153466"/>
                  </a:lnTo>
                  <a:lnTo>
                    <a:pt x="26409" y="167436"/>
                  </a:lnTo>
                  <a:lnTo>
                    <a:pt x="21831" y="182276"/>
                  </a:lnTo>
                  <a:lnTo>
                    <a:pt x="17588" y="197855"/>
                  </a:lnTo>
                  <a:lnTo>
                    <a:pt x="13584" y="214010"/>
                  </a:lnTo>
                  <a:lnTo>
                    <a:pt x="9910" y="230589"/>
                  </a:lnTo>
                  <a:lnTo>
                    <a:pt x="6821" y="247471"/>
                  </a:lnTo>
                  <a:lnTo>
                    <a:pt x="4412" y="264566"/>
                  </a:lnTo>
                  <a:lnTo>
                    <a:pt x="2625" y="281806"/>
                  </a:lnTo>
                  <a:lnTo>
                    <a:pt x="1344" y="299146"/>
                  </a:lnTo>
                  <a:lnTo>
                    <a:pt x="449" y="316551"/>
                  </a:lnTo>
                  <a:lnTo>
                    <a:pt x="0" y="333832"/>
                  </a:lnTo>
                  <a:lnTo>
                    <a:pt x="223" y="350669"/>
                  </a:lnTo>
                  <a:lnTo>
                    <a:pt x="1191" y="366916"/>
                  </a:lnTo>
                  <a:lnTo>
                    <a:pt x="2994" y="382437"/>
                  </a:lnTo>
                  <a:lnTo>
                    <a:pt x="5808" y="397021"/>
                  </a:lnTo>
                  <a:lnTo>
                    <a:pt x="9633" y="410647"/>
                  </a:lnTo>
                  <a:lnTo>
                    <a:pt x="14491" y="423443"/>
                  </a:lnTo>
                  <a:lnTo>
                    <a:pt x="20500" y="435583"/>
                  </a:lnTo>
                  <a:lnTo>
                    <a:pt x="27622" y="447233"/>
                  </a:lnTo>
                  <a:lnTo>
                    <a:pt x="35844" y="458363"/>
                  </a:lnTo>
                  <a:lnTo>
                    <a:pt x="45265" y="468772"/>
                  </a:lnTo>
                  <a:lnTo>
                    <a:pt x="55821" y="478402"/>
                  </a:lnTo>
                  <a:lnTo>
                    <a:pt x="67164" y="487174"/>
                  </a:lnTo>
                  <a:lnTo>
                    <a:pt x="78768" y="494920"/>
                  </a:lnTo>
                  <a:lnTo>
                    <a:pt x="90317" y="501644"/>
                  </a:lnTo>
                  <a:lnTo>
                    <a:pt x="101850" y="507329"/>
                  </a:lnTo>
                  <a:lnTo>
                    <a:pt x="113659" y="511857"/>
                  </a:lnTo>
                  <a:lnTo>
                    <a:pt x="125896" y="515266"/>
                  </a:lnTo>
                  <a:lnTo>
                    <a:pt x="138404" y="517403"/>
                  </a:lnTo>
                  <a:lnTo>
                    <a:pt x="150807" y="517865"/>
                  </a:lnTo>
                  <a:lnTo>
                    <a:pt x="162899" y="516586"/>
                  </a:lnTo>
                  <a:lnTo>
                    <a:pt x="174799" y="513948"/>
                  </a:lnTo>
                  <a:lnTo>
                    <a:pt x="186856" y="510576"/>
                  </a:lnTo>
                  <a:lnTo>
                    <a:pt x="199260" y="506896"/>
                  </a:lnTo>
                  <a:lnTo>
                    <a:pt x="211878" y="502801"/>
                  </a:lnTo>
                  <a:lnTo>
                    <a:pt x="224356" y="497768"/>
                  </a:lnTo>
                  <a:lnTo>
                    <a:pt x="236493" y="491567"/>
                  </a:lnTo>
                  <a:lnTo>
                    <a:pt x="248254" y="484267"/>
                  </a:lnTo>
                  <a:lnTo>
                    <a:pt x="259685" y="476063"/>
                  </a:lnTo>
                  <a:lnTo>
                    <a:pt x="270850" y="467170"/>
                  </a:lnTo>
                  <a:lnTo>
                    <a:pt x="281653" y="457774"/>
                  </a:lnTo>
                  <a:lnTo>
                    <a:pt x="291842" y="448021"/>
                  </a:lnTo>
                  <a:lnTo>
                    <a:pt x="301332" y="438021"/>
                  </a:lnTo>
                  <a:lnTo>
                    <a:pt x="310350" y="427849"/>
                  </a:lnTo>
                  <a:lnTo>
                    <a:pt x="319326" y="417561"/>
                  </a:lnTo>
                  <a:lnTo>
                    <a:pt x="328512" y="407194"/>
                  </a:lnTo>
                  <a:lnTo>
                    <a:pt x="337819" y="396773"/>
                  </a:lnTo>
                  <a:lnTo>
                    <a:pt x="346920" y="386317"/>
                  </a:lnTo>
                  <a:lnTo>
                    <a:pt x="355636" y="375833"/>
                  </a:lnTo>
                  <a:lnTo>
                    <a:pt x="363947" y="365164"/>
                  </a:lnTo>
                  <a:lnTo>
                    <a:pt x="371909" y="354009"/>
                  </a:lnTo>
                  <a:lnTo>
                    <a:pt x="379596" y="342241"/>
                  </a:lnTo>
                  <a:lnTo>
                    <a:pt x="387080" y="329897"/>
                  </a:lnTo>
                  <a:lnTo>
                    <a:pt x="394419" y="317078"/>
                  </a:lnTo>
                  <a:lnTo>
                    <a:pt x="401652" y="303903"/>
                  </a:lnTo>
                  <a:lnTo>
                    <a:pt x="408646" y="290632"/>
                  </a:lnTo>
                  <a:lnTo>
                    <a:pt x="415116" y="277649"/>
                  </a:lnTo>
                  <a:lnTo>
                    <a:pt x="420944" y="265136"/>
                  </a:lnTo>
                  <a:lnTo>
                    <a:pt x="426010" y="252938"/>
                  </a:lnTo>
                  <a:lnTo>
                    <a:pt x="430114" y="240674"/>
                  </a:lnTo>
                  <a:lnTo>
                    <a:pt x="433244" y="228124"/>
                  </a:lnTo>
                  <a:lnTo>
                    <a:pt x="435533" y="215235"/>
                  </a:lnTo>
                  <a:lnTo>
                    <a:pt x="437160" y="202043"/>
                  </a:lnTo>
                  <a:lnTo>
                    <a:pt x="438290" y="188613"/>
                  </a:lnTo>
                  <a:lnTo>
                    <a:pt x="438898" y="175170"/>
                  </a:lnTo>
                  <a:lnTo>
                    <a:pt x="438783" y="162071"/>
                  </a:lnTo>
                  <a:lnTo>
                    <a:pt x="437892" y="149485"/>
                  </a:lnTo>
                  <a:lnTo>
                    <a:pt x="436310" y="137407"/>
                  </a:lnTo>
                  <a:lnTo>
                    <a:pt x="434178" y="125757"/>
                  </a:lnTo>
                  <a:lnTo>
                    <a:pt x="431623" y="114436"/>
                  </a:lnTo>
                  <a:lnTo>
                    <a:pt x="428432" y="103358"/>
                  </a:lnTo>
                  <a:lnTo>
                    <a:pt x="424080" y="92452"/>
                  </a:lnTo>
                  <a:lnTo>
                    <a:pt x="418377" y="81671"/>
                  </a:lnTo>
                  <a:lnTo>
                    <a:pt x="411598" y="71141"/>
                  </a:lnTo>
                  <a:lnTo>
                    <a:pt x="404284" y="61144"/>
                  </a:lnTo>
                  <a:lnTo>
                    <a:pt x="396805" y="51794"/>
                  </a:lnTo>
                  <a:lnTo>
                    <a:pt x="389175" y="43211"/>
                  </a:lnTo>
                  <a:lnTo>
                    <a:pt x="381147" y="35593"/>
                  </a:lnTo>
                  <a:lnTo>
                    <a:pt x="372595" y="28950"/>
                  </a:lnTo>
                  <a:lnTo>
                    <a:pt x="363378" y="23149"/>
                  </a:lnTo>
                  <a:lnTo>
                    <a:pt x="353273" y="18011"/>
                  </a:lnTo>
                  <a:lnTo>
                    <a:pt x="342246" y="13375"/>
                  </a:lnTo>
                  <a:lnTo>
                    <a:pt x="330416" y="9429"/>
                  </a:lnTo>
                  <a:lnTo>
                    <a:pt x="317950" y="6682"/>
                  </a:lnTo>
                  <a:lnTo>
                    <a:pt x="305009" y="5317"/>
                  </a:lnTo>
                  <a:lnTo>
                    <a:pt x="291728" y="5215"/>
                  </a:lnTo>
                  <a:lnTo>
                    <a:pt x="278206" y="6134"/>
                  </a:lnTo>
                  <a:lnTo>
                    <a:pt x="264523" y="7831"/>
                  </a:lnTo>
                  <a:lnTo>
                    <a:pt x="250894" y="10257"/>
                  </a:lnTo>
                  <a:lnTo>
                    <a:pt x="237663" y="13555"/>
                  </a:lnTo>
                  <a:lnTo>
                    <a:pt x="224990" y="17735"/>
                  </a:lnTo>
                  <a:lnTo>
                    <a:pt x="213022" y="22675"/>
                  </a:lnTo>
                  <a:lnTo>
                    <a:pt x="201976" y="28215"/>
                  </a:lnTo>
                  <a:lnTo>
                    <a:pt x="191884" y="34198"/>
                  </a:lnTo>
                  <a:lnTo>
                    <a:pt x="182726" y="40385"/>
                  </a:lnTo>
                  <a:lnTo>
                    <a:pt x="173523" y="47173"/>
                  </a:lnTo>
                  <a:lnTo>
                    <a:pt x="162348" y="56273"/>
                  </a:lnTo>
                  <a:lnTo>
                    <a:pt x="145913" y="706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8051" y="2668988"/>
              <a:ext cx="165948" cy="247406"/>
            </a:xfrm>
            <a:custGeom>
              <a:avLst/>
              <a:gdLst/>
              <a:ahLst/>
              <a:cxnLst/>
              <a:rect l="0" t="0" r="0" b="0"/>
              <a:pathLst>
                <a:path w="165948" h="247406">
                  <a:moveTo>
                    <a:pt x="21057" y="36835"/>
                  </a:moveTo>
                  <a:lnTo>
                    <a:pt x="24125" y="28168"/>
                  </a:lnTo>
                  <a:lnTo>
                    <a:pt x="28188" y="21102"/>
                  </a:lnTo>
                  <a:lnTo>
                    <a:pt x="33685" y="15001"/>
                  </a:lnTo>
                  <a:lnTo>
                    <a:pt x="40618" y="9772"/>
                  </a:lnTo>
                  <a:lnTo>
                    <a:pt x="49064" y="5558"/>
                  </a:lnTo>
                  <a:lnTo>
                    <a:pt x="58905" y="2362"/>
                  </a:lnTo>
                  <a:lnTo>
                    <a:pt x="69570" y="366"/>
                  </a:lnTo>
                  <a:lnTo>
                    <a:pt x="80176" y="0"/>
                  </a:lnTo>
                  <a:lnTo>
                    <a:pt x="90216" y="1356"/>
                  </a:lnTo>
                  <a:lnTo>
                    <a:pt x="99240" y="4555"/>
                  </a:lnTo>
                  <a:lnTo>
                    <a:pt x="106696" y="9900"/>
                  </a:lnTo>
                  <a:lnTo>
                    <a:pt x="112438" y="17340"/>
                  </a:lnTo>
                  <a:lnTo>
                    <a:pt x="116327" y="26233"/>
                  </a:lnTo>
                  <a:lnTo>
                    <a:pt x="118054" y="35571"/>
                  </a:lnTo>
                  <a:lnTo>
                    <a:pt x="117663" y="44732"/>
                  </a:lnTo>
                  <a:lnTo>
                    <a:pt x="115471" y="53489"/>
                  </a:lnTo>
                  <a:lnTo>
                    <a:pt x="111875" y="61823"/>
                  </a:lnTo>
                  <a:lnTo>
                    <a:pt x="107287" y="69799"/>
                  </a:lnTo>
                  <a:lnTo>
                    <a:pt x="103670" y="77607"/>
                  </a:lnTo>
                  <a:lnTo>
                    <a:pt x="103654" y="84665"/>
                  </a:lnTo>
                  <a:lnTo>
                    <a:pt x="107199" y="90035"/>
                  </a:lnTo>
                  <a:lnTo>
                    <a:pt x="113275" y="94178"/>
                  </a:lnTo>
                  <a:lnTo>
                    <a:pt x="120972" y="97726"/>
                  </a:lnTo>
                  <a:lnTo>
                    <a:pt x="129524" y="101218"/>
                  </a:lnTo>
                  <a:lnTo>
                    <a:pt x="138243" y="105140"/>
                  </a:lnTo>
                  <a:lnTo>
                    <a:pt x="146751" y="109695"/>
                  </a:lnTo>
                  <a:lnTo>
                    <a:pt x="154444" y="115034"/>
                  </a:lnTo>
                  <a:lnTo>
                    <a:pt x="160408" y="121362"/>
                  </a:lnTo>
                  <a:lnTo>
                    <a:pt x="164299" y="128681"/>
                  </a:lnTo>
                  <a:lnTo>
                    <a:pt x="165947" y="136525"/>
                  </a:lnTo>
                  <a:lnTo>
                    <a:pt x="165092" y="144095"/>
                  </a:lnTo>
                  <a:lnTo>
                    <a:pt x="161850" y="150963"/>
                  </a:lnTo>
                  <a:lnTo>
                    <a:pt x="156608" y="157215"/>
                  </a:lnTo>
                  <a:lnTo>
                    <a:pt x="149819" y="163254"/>
                  </a:lnTo>
                  <a:lnTo>
                    <a:pt x="141881" y="169350"/>
                  </a:lnTo>
                  <a:lnTo>
                    <a:pt x="132792" y="175446"/>
                  </a:lnTo>
                  <a:lnTo>
                    <a:pt x="122183" y="181246"/>
                  </a:lnTo>
                  <a:lnTo>
                    <a:pt x="109981" y="186602"/>
                  </a:lnTo>
                  <a:lnTo>
                    <a:pt x="96702" y="191674"/>
                  </a:lnTo>
                  <a:lnTo>
                    <a:pt x="83251" y="196840"/>
                  </a:lnTo>
                  <a:lnTo>
                    <a:pt x="70172" y="202316"/>
                  </a:lnTo>
                  <a:lnTo>
                    <a:pt x="57798" y="208147"/>
                  </a:lnTo>
                  <a:lnTo>
                    <a:pt x="46414" y="214293"/>
                  </a:lnTo>
                  <a:lnTo>
                    <a:pt x="36067" y="220681"/>
                  </a:lnTo>
                  <a:lnTo>
                    <a:pt x="26920" y="226943"/>
                  </a:lnTo>
                  <a:lnTo>
                    <a:pt x="18463" y="233046"/>
                  </a:lnTo>
                  <a:lnTo>
                    <a:pt x="9951" y="239524"/>
                  </a:lnTo>
                  <a:lnTo>
                    <a:pt x="0" y="2474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4880" y="2937450"/>
              <a:ext cx="315856" cy="73701"/>
            </a:xfrm>
            <a:custGeom>
              <a:avLst/>
              <a:gdLst/>
              <a:ahLst/>
              <a:cxnLst/>
              <a:rect l="0" t="0" r="0" b="0"/>
              <a:pathLst>
                <a:path w="315856" h="73701">
                  <a:moveTo>
                    <a:pt x="315855" y="0"/>
                  </a:moveTo>
                  <a:lnTo>
                    <a:pt x="306987" y="2934"/>
                  </a:lnTo>
                  <a:lnTo>
                    <a:pt x="298000" y="5717"/>
                  </a:lnTo>
                  <a:lnTo>
                    <a:pt x="288005" y="8612"/>
                  </a:lnTo>
                  <a:lnTo>
                    <a:pt x="277024" y="11479"/>
                  </a:lnTo>
                  <a:lnTo>
                    <a:pt x="265213" y="13996"/>
                  </a:lnTo>
                  <a:lnTo>
                    <a:pt x="252750" y="16011"/>
                  </a:lnTo>
                  <a:lnTo>
                    <a:pt x="239639" y="17696"/>
                  </a:lnTo>
                  <a:lnTo>
                    <a:pt x="225710" y="19439"/>
                  </a:lnTo>
                  <a:lnTo>
                    <a:pt x="210939" y="21461"/>
                  </a:lnTo>
                  <a:lnTo>
                    <a:pt x="195599" y="23650"/>
                  </a:lnTo>
                  <a:lnTo>
                    <a:pt x="180148" y="25666"/>
                  </a:lnTo>
                  <a:lnTo>
                    <a:pt x="164866" y="27324"/>
                  </a:lnTo>
                  <a:lnTo>
                    <a:pt x="149842" y="28759"/>
                  </a:lnTo>
                  <a:lnTo>
                    <a:pt x="135067" y="30330"/>
                  </a:lnTo>
                  <a:lnTo>
                    <a:pt x="120504" y="32238"/>
                  </a:lnTo>
                  <a:lnTo>
                    <a:pt x="106265" y="34520"/>
                  </a:lnTo>
                  <a:lnTo>
                    <a:pt x="92617" y="37131"/>
                  </a:lnTo>
                  <a:lnTo>
                    <a:pt x="79656" y="40001"/>
                  </a:lnTo>
                  <a:lnTo>
                    <a:pt x="67323" y="43064"/>
                  </a:lnTo>
                  <a:lnTo>
                    <a:pt x="55500" y="46266"/>
                  </a:lnTo>
                  <a:lnTo>
                    <a:pt x="44077" y="49566"/>
                  </a:lnTo>
                  <a:lnTo>
                    <a:pt x="33402" y="52975"/>
                  </a:lnTo>
                  <a:lnTo>
                    <a:pt x="23228" y="56989"/>
                  </a:lnTo>
                  <a:lnTo>
                    <a:pt x="12660" y="6308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95927" y="3074321"/>
              <a:ext cx="145609" cy="284270"/>
            </a:xfrm>
            <a:custGeom>
              <a:avLst/>
              <a:gdLst/>
              <a:ahLst/>
              <a:cxnLst/>
              <a:rect l="0" t="0" r="0" b="0"/>
              <a:pathLst>
                <a:path w="145609" h="284270">
                  <a:moveTo>
                    <a:pt x="88466" y="0"/>
                  </a:moveTo>
                  <a:lnTo>
                    <a:pt x="76798" y="67"/>
                  </a:lnTo>
                  <a:lnTo>
                    <a:pt x="66309" y="707"/>
                  </a:lnTo>
                  <a:lnTo>
                    <a:pt x="56012" y="2009"/>
                  </a:lnTo>
                  <a:lnTo>
                    <a:pt x="45884" y="4041"/>
                  </a:lnTo>
                  <a:lnTo>
                    <a:pt x="36188" y="7006"/>
                  </a:lnTo>
                  <a:lnTo>
                    <a:pt x="27061" y="10934"/>
                  </a:lnTo>
                  <a:lnTo>
                    <a:pt x="18804" y="16029"/>
                  </a:lnTo>
                  <a:lnTo>
                    <a:pt x="11939" y="22729"/>
                  </a:lnTo>
                  <a:lnTo>
                    <a:pt x="6627" y="31123"/>
                  </a:lnTo>
                  <a:lnTo>
                    <a:pt x="2874" y="40843"/>
                  </a:lnTo>
                  <a:lnTo>
                    <a:pt x="714" y="51277"/>
                  </a:lnTo>
                  <a:lnTo>
                    <a:pt x="0" y="61995"/>
                  </a:lnTo>
                  <a:lnTo>
                    <a:pt x="467" y="72783"/>
                  </a:lnTo>
                  <a:lnTo>
                    <a:pt x="1835" y="83551"/>
                  </a:lnTo>
                  <a:lnTo>
                    <a:pt x="3886" y="94241"/>
                  </a:lnTo>
                  <a:lnTo>
                    <a:pt x="7292" y="103706"/>
                  </a:lnTo>
                  <a:lnTo>
                    <a:pt x="12473" y="109657"/>
                  </a:lnTo>
                  <a:lnTo>
                    <a:pt x="18470" y="111534"/>
                  </a:lnTo>
                  <a:lnTo>
                    <a:pt x="25202" y="110674"/>
                  </a:lnTo>
                  <a:lnTo>
                    <a:pt x="32746" y="108355"/>
                  </a:lnTo>
                  <a:lnTo>
                    <a:pt x="41211" y="105663"/>
                  </a:lnTo>
                  <a:lnTo>
                    <a:pt x="50773" y="103603"/>
                  </a:lnTo>
                  <a:lnTo>
                    <a:pt x="61408" y="102630"/>
                  </a:lnTo>
                  <a:lnTo>
                    <a:pt x="72627" y="103090"/>
                  </a:lnTo>
                  <a:lnTo>
                    <a:pt x="83614" y="105433"/>
                  </a:lnTo>
                  <a:lnTo>
                    <a:pt x="93924" y="109708"/>
                  </a:lnTo>
                  <a:lnTo>
                    <a:pt x="103470" y="115658"/>
                  </a:lnTo>
                  <a:lnTo>
                    <a:pt x="112342" y="122929"/>
                  </a:lnTo>
                  <a:lnTo>
                    <a:pt x="120671" y="131189"/>
                  </a:lnTo>
                  <a:lnTo>
                    <a:pt x="128265" y="140325"/>
                  </a:lnTo>
                  <a:lnTo>
                    <a:pt x="134621" y="150433"/>
                  </a:lnTo>
                  <a:lnTo>
                    <a:pt x="139562" y="161486"/>
                  </a:lnTo>
                  <a:lnTo>
                    <a:pt x="143050" y="173178"/>
                  </a:lnTo>
                  <a:lnTo>
                    <a:pt x="145026" y="185026"/>
                  </a:lnTo>
                  <a:lnTo>
                    <a:pt x="145608" y="196732"/>
                  </a:lnTo>
                  <a:lnTo>
                    <a:pt x="144881" y="208032"/>
                  </a:lnTo>
                  <a:lnTo>
                    <a:pt x="142806" y="218622"/>
                  </a:lnTo>
                  <a:lnTo>
                    <a:pt x="139483" y="228409"/>
                  </a:lnTo>
                  <a:lnTo>
                    <a:pt x="134966" y="237472"/>
                  </a:lnTo>
                  <a:lnTo>
                    <a:pt x="129185" y="245954"/>
                  </a:lnTo>
                  <a:lnTo>
                    <a:pt x="122214" y="253989"/>
                  </a:lnTo>
                  <a:lnTo>
                    <a:pt x="113922" y="261371"/>
                  </a:lnTo>
                  <a:lnTo>
                    <a:pt x="103921" y="267577"/>
                  </a:lnTo>
                  <a:lnTo>
                    <a:pt x="92162" y="272418"/>
                  </a:lnTo>
                  <a:lnTo>
                    <a:pt x="79060" y="276015"/>
                  </a:lnTo>
                  <a:lnTo>
                    <a:pt x="63715" y="278985"/>
                  </a:lnTo>
                  <a:lnTo>
                    <a:pt x="41428" y="281588"/>
                  </a:lnTo>
                  <a:lnTo>
                    <a:pt x="4238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263419" y="2969036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46260" y="67"/>
                  </a:lnTo>
                  <a:lnTo>
                    <a:pt x="135771" y="707"/>
                  </a:lnTo>
                  <a:lnTo>
                    <a:pt x="125465" y="2003"/>
                  </a:lnTo>
                  <a:lnTo>
                    <a:pt x="114990" y="3863"/>
                  </a:lnTo>
                  <a:lnTo>
                    <a:pt x="103998" y="6180"/>
                  </a:lnTo>
                  <a:lnTo>
                    <a:pt x="92356" y="8842"/>
                  </a:lnTo>
                  <a:lnTo>
                    <a:pt x="80102" y="11592"/>
                  </a:lnTo>
                  <a:lnTo>
                    <a:pt x="67347" y="14051"/>
                  </a:lnTo>
                  <a:lnTo>
                    <a:pt x="54230" y="16033"/>
                  </a:lnTo>
                  <a:lnTo>
                    <a:pt x="41460" y="17535"/>
                  </a:lnTo>
                  <a:lnTo>
                    <a:pt x="29057" y="18788"/>
                  </a:lnTo>
                  <a:lnTo>
                    <a:pt x="15933" y="1989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05533" y="289533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347647" y="308484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42445" y="2695295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4"/>
                  </a:lnTo>
                  <a:lnTo>
                    <a:pt x="0" y="89419"/>
                  </a:lnTo>
                  <a:lnTo>
                    <a:pt x="0" y="104632"/>
                  </a:lnTo>
                  <a:lnTo>
                    <a:pt x="0" y="119750"/>
                  </a:lnTo>
                  <a:lnTo>
                    <a:pt x="0" y="134662"/>
                  </a:lnTo>
                  <a:lnTo>
                    <a:pt x="0" y="149360"/>
                  </a:lnTo>
                  <a:lnTo>
                    <a:pt x="0" y="163863"/>
                  </a:lnTo>
                  <a:lnTo>
                    <a:pt x="0" y="177799"/>
                  </a:lnTo>
                  <a:lnTo>
                    <a:pt x="0" y="191872"/>
                  </a:lnTo>
                  <a:lnTo>
                    <a:pt x="0" y="20843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729245" y="2716352"/>
              <a:ext cx="198831" cy="233555"/>
            </a:xfrm>
            <a:custGeom>
              <a:avLst/>
              <a:gdLst/>
              <a:ahLst/>
              <a:cxnLst/>
              <a:rect l="0" t="0" r="0" b="0"/>
              <a:pathLst>
                <a:path w="198831" h="233555">
                  <a:moveTo>
                    <a:pt x="81656" y="0"/>
                  </a:moveTo>
                  <a:lnTo>
                    <a:pt x="70055" y="3001"/>
                  </a:lnTo>
                  <a:lnTo>
                    <a:pt x="60207" y="6423"/>
                  </a:lnTo>
                  <a:lnTo>
                    <a:pt x="51201" y="10629"/>
                  </a:lnTo>
                  <a:lnTo>
                    <a:pt x="42760" y="15874"/>
                  </a:lnTo>
                  <a:lnTo>
                    <a:pt x="34732" y="22652"/>
                  </a:lnTo>
                  <a:lnTo>
                    <a:pt x="27019" y="31089"/>
                  </a:lnTo>
                  <a:lnTo>
                    <a:pt x="19860" y="41002"/>
                  </a:lnTo>
                  <a:lnTo>
                    <a:pt x="13805" y="52093"/>
                  </a:lnTo>
                  <a:lnTo>
                    <a:pt x="9067" y="64069"/>
                  </a:lnTo>
                  <a:lnTo>
                    <a:pt x="5547" y="76685"/>
                  </a:lnTo>
                  <a:lnTo>
                    <a:pt x="3019" y="89751"/>
                  </a:lnTo>
                  <a:lnTo>
                    <a:pt x="1248" y="103124"/>
                  </a:lnTo>
                  <a:lnTo>
                    <a:pt x="192" y="116544"/>
                  </a:lnTo>
                  <a:lnTo>
                    <a:pt x="0" y="129633"/>
                  </a:lnTo>
                  <a:lnTo>
                    <a:pt x="686" y="142217"/>
                  </a:lnTo>
                  <a:lnTo>
                    <a:pt x="2298" y="154295"/>
                  </a:lnTo>
                  <a:lnTo>
                    <a:pt x="4983" y="165946"/>
                  </a:lnTo>
                  <a:lnTo>
                    <a:pt x="8722" y="177258"/>
                  </a:lnTo>
                  <a:lnTo>
                    <a:pt x="13521" y="187992"/>
                  </a:lnTo>
                  <a:lnTo>
                    <a:pt x="19492" y="197602"/>
                  </a:lnTo>
                  <a:lnTo>
                    <a:pt x="26583" y="205882"/>
                  </a:lnTo>
                  <a:lnTo>
                    <a:pt x="34615" y="212933"/>
                  </a:lnTo>
                  <a:lnTo>
                    <a:pt x="43377" y="218987"/>
                  </a:lnTo>
                  <a:lnTo>
                    <a:pt x="52677" y="224273"/>
                  </a:lnTo>
                  <a:lnTo>
                    <a:pt x="62361" y="228672"/>
                  </a:lnTo>
                  <a:lnTo>
                    <a:pt x="72314" y="231730"/>
                  </a:lnTo>
                  <a:lnTo>
                    <a:pt x="82453" y="233308"/>
                  </a:lnTo>
                  <a:lnTo>
                    <a:pt x="92719" y="233554"/>
                  </a:lnTo>
                  <a:lnTo>
                    <a:pt x="103071" y="232732"/>
                  </a:lnTo>
                  <a:lnTo>
                    <a:pt x="113476" y="231096"/>
                  </a:lnTo>
                  <a:lnTo>
                    <a:pt x="123752" y="228541"/>
                  </a:lnTo>
                  <a:lnTo>
                    <a:pt x="133580" y="224624"/>
                  </a:lnTo>
                  <a:lnTo>
                    <a:pt x="142819" y="219211"/>
                  </a:lnTo>
                  <a:lnTo>
                    <a:pt x="151499" y="212458"/>
                  </a:lnTo>
                  <a:lnTo>
                    <a:pt x="159715" y="204630"/>
                  </a:lnTo>
                  <a:lnTo>
                    <a:pt x="167572" y="195989"/>
                  </a:lnTo>
                  <a:lnTo>
                    <a:pt x="175002" y="186593"/>
                  </a:lnTo>
                  <a:lnTo>
                    <a:pt x="181774" y="176309"/>
                  </a:lnTo>
                  <a:lnTo>
                    <a:pt x="187802" y="165138"/>
                  </a:lnTo>
                  <a:lnTo>
                    <a:pt x="192834" y="153366"/>
                  </a:lnTo>
                  <a:lnTo>
                    <a:pt x="196384" y="141465"/>
                  </a:lnTo>
                  <a:lnTo>
                    <a:pt x="198324" y="129719"/>
                  </a:lnTo>
                  <a:lnTo>
                    <a:pt x="198830" y="118221"/>
                  </a:lnTo>
                  <a:lnTo>
                    <a:pt x="198188" y="106968"/>
                  </a:lnTo>
                  <a:lnTo>
                    <a:pt x="196682" y="95921"/>
                  </a:lnTo>
                  <a:lnTo>
                    <a:pt x="194385" y="85197"/>
                  </a:lnTo>
                  <a:lnTo>
                    <a:pt x="191174" y="75063"/>
                  </a:lnTo>
                  <a:lnTo>
                    <a:pt x="187049" y="65617"/>
                  </a:lnTo>
                  <a:lnTo>
                    <a:pt x="181975" y="56969"/>
                  </a:lnTo>
                  <a:lnTo>
                    <a:pt x="175813" y="49305"/>
                  </a:lnTo>
                  <a:lnTo>
                    <a:pt x="168595" y="42627"/>
                  </a:lnTo>
                  <a:lnTo>
                    <a:pt x="160646" y="36633"/>
                  </a:lnTo>
                  <a:lnTo>
                    <a:pt x="152471" y="30833"/>
                  </a:lnTo>
                  <a:lnTo>
                    <a:pt x="144374" y="24934"/>
                  </a:lnTo>
                  <a:lnTo>
                    <a:pt x="136142" y="19156"/>
                  </a:lnTo>
                  <a:lnTo>
                    <a:pt x="127170" y="14109"/>
                  </a:lnTo>
                  <a:lnTo>
                    <a:pt x="117173" y="10095"/>
                  </a:lnTo>
                  <a:lnTo>
                    <a:pt x="106339" y="7417"/>
                  </a:lnTo>
                  <a:lnTo>
                    <a:pt x="95142" y="6528"/>
                  </a:lnTo>
                  <a:lnTo>
                    <a:pt x="83917" y="7487"/>
                  </a:lnTo>
                  <a:lnTo>
                    <a:pt x="73258" y="9939"/>
                  </a:lnTo>
                  <a:lnTo>
                    <a:pt x="63039" y="13642"/>
                  </a:lnTo>
                  <a:lnTo>
                    <a:pt x="52369" y="20038"/>
                  </a:lnTo>
                  <a:lnTo>
                    <a:pt x="39542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589803" y="3011150"/>
              <a:ext cx="421141" cy="63172"/>
            </a:xfrm>
            <a:custGeom>
              <a:avLst/>
              <a:gdLst/>
              <a:ahLst/>
              <a:cxnLst/>
              <a:rect l="0" t="0" r="0" b="0"/>
              <a:pathLst>
                <a:path w="421141" h="63172">
                  <a:moveTo>
                    <a:pt x="421140" y="0"/>
                  </a:moveTo>
                  <a:lnTo>
                    <a:pt x="409405" y="2866"/>
                  </a:lnTo>
                  <a:lnTo>
                    <a:pt x="398276" y="5009"/>
                  </a:lnTo>
                  <a:lnTo>
                    <a:pt x="386677" y="6612"/>
                  </a:lnTo>
                  <a:lnTo>
                    <a:pt x="374516" y="7792"/>
                  </a:lnTo>
                  <a:lnTo>
                    <a:pt x="361856" y="8641"/>
                  </a:lnTo>
                  <a:lnTo>
                    <a:pt x="348800" y="9243"/>
                  </a:lnTo>
                  <a:lnTo>
                    <a:pt x="335448" y="9830"/>
                  </a:lnTo>
                  <a:lnTo>
                    <a:pt x="321883" y="10763"/>
                  </a:lnTo>
                  <a:lnTo>
                    <a:pt x="308168" y="12205"/>
                  </a:lnTo>
                  <a:lnTo>
                    <a:pt x="294349" y="13988"/>
                  </a:lnTo>
                  <a:lnTo>
                    <a:pt x="280459" y="15724"/>
                  </a:lnTo>
                  <a:lnTo>
                    <a:pt x="266516" y="17191"/>
                  </a:lnTo>
                  <a:lnTo>
                    <a:pt x="252372" y="18496"/>
                  </a:lnTo>
                  <a:lnTo>
                    <a:pt x="237730" y="19979"/>
                  </a:lnTo>
                  <a:lnTo>
                    <a:pt x="222468" y="21828"/>
                  </a:lnTo>
                  <a:lnTo>
                    <a:pt x="206625" y="24071"/>
                  </a:lnTo>
                  <a:lnTo>
                    <a:pt x="190304" y="26655"/>
                  </a:lnTo>
                  <a:lnTo>
                    <a:pt x="173619" y="29502"/>
                  </a:lnTo>
                  <a:lnTo>
                    <a:pt x="156668" y="32382"/>
                  </a:lnTo>
                  <a:lnTo>
                    <a:pt x="139530" y="34928"/>
                  </a:lnTo>
                  <a:lnTo>
                    <a:pt x="122265" y="36978"/>
                  </a:lnTo>
                  <a:lnTo>
                    <a:pt x="105078" y="38862"/>
                  </a:lnTo>
                  <a:lnTo>
                    <a:pt x="88306" y="41274"/>
                  </a:lnTo>
                  <a:lnTo>
                    <a:pt x="72111" y="44559"/>
                  </a:lnTo>
                  <a:lnTo>
                    <a:pt x="56883" y="48429"/>
                  </a:lnTo>
                  <a:lnTo>
                    <a:pt x="41728" y="52518"/>
                  </a:lnTo>
                  <a:lnTo>
                    <a:pt x="24198" y="5719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701004" y="3126963"/>
              <a:ext cx="15142" cy="284271"/>
            </a:xfrm>
            <a:custGeom>
              <a:avLst/>
              <a:gdLst/>
              <a:ahLst/>
              <a:cxnLst/>
              <a:rect l="0" t="0" r="0" b="0"/>
              <a:pathLst>
                <a:path w="15142" h="284271">
                  <a:moveTo>
                    <a:pt x="4612" y="0"/>
                  </a:moveTo>
                  <a:lnTo>
                    <a:pt x="1812" y="14669"/>
                  </a:lnTo>
                  <a:lnTo>
                    <a:pt x="311" y="28581"/>
                  </a:lnTo>
                  <a:lnTo>
                    <a:pt x="0" y="43078"/>
                  </a:lnTo>
                  <a:lnTo>
                    <a:pt x="506" y="58280"/>
                  </a:lnTo>
                  <a:lnTo>
                    <a:pt x="1326" y="74105"/>
                  </a:lnTo>
                  <a:lnTo>
                    <a:pt x="2146" y="90416"/>
                  </a:lnTo>
                  <a:lnTo>
                    <a:pt x="3003" y="106760"/>
                  </a:lnTo>
                  <a:lnTo>
                    <a:pt x="4177" y="122420"/>
                  </a:lnTo>
                  <a:lnTo>
                    <a:pt x="5812" y="137067"/>
                  </a:lnTo>
                  <a:lnTo>
                    <a:pt x="7739" y="151034"/>
                  </a:lnTo>
                  <a:lnTo>
                    <a:pt x="9579" y="165101"/>
                  </a:lnTo>
                  <a:lnTo>
                    <a:pt x="11114" y="179714"/>
                  </a:lnTo>
                  <a:lnTo>
                    <a:pt x="12297" y="194820"/>
                  </a:lnTo>
                  <a:lnTo>
                    <a:pt x="13166" y="210047"/>
                  </a:lnTo>
                  <a:lnTo>
                    <a:pt x="13785" y="225129"/>
                  </a:lnTo>
                  <a:lnTo>
                    <a:pt x="14219" y="239376"/>
                  </a:lnTo>
                  <a:lnTo>
                    <a:pt x="14564" y="253006"/>
                  </a:lnTo>
                  <a:lnTo>
                    <a:pt x="14854" y="267213"/>
                  </a:lnTo>
                  <a:lnTo>
                    <a:pt x="15141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37202" y="3111865"/>
              <a:ext cx="158925" cy="309897"/>
            </a:xfrm>
            <a:custGeom>
              <a:avLst/>
              <a:gdLst/>
              <a:ahLst/>
              <a:cxnLst/>
              <a:rect l="0" t="0" r="0" b="0"/>
              <a:pathLst>
                <a:path w="158925" h="309897">
                  <a:moveTo>
                    <a:pt x="31585" y="25627"/>
                  </a:moveTo>
                  <a:lnTo>
                    <a:pt x="34720" y="17027"/>
                  </a:lnTo>
                  <a:lnTo>
                    <a:pt x="39423" y="10601"/>
                  </a:lnTo>
                  <a:lnTo>
                    <a:pt x="46207" y="5796"/>
                  </a:lnTo>
                  <a:lnTo>
                    <a:pt x="54654" y="2427"/>
                  </a:lnTo>
                  <a:lnTo>
                    <a:pt x="64120" y="530"/>
                  </a:lnTo>
                  <a:lnTo>
                    <a:pt x="74121" y="0"/>
                  </a:lnTo>
                  <a:lnTo>
                    <a:pt x="84059" y="928"/>
                  </a:lnTo>
                  <a:lnTo>
                    <a:pt x="93179" y="3668"/>
                  </a:lnTo>
                  <a:lnTo>
                    <a:pt x="101142" y="8251"/>
                  </a:lnTo>
                  <a:lnTo>
                    <a:pt x="107653" y="14428"/>
                  </a:lnTo>
                  <a:lnTo>
                    <a:pt x="112285" y="21860"/>
                  </a:lnTo>
                  <a:lnTo>
                    <a:pt x="114993" y="30229"/>
                  </a:lnTo>
                  <a:lnTo>
                    <a:pt x="116034" y="39270"/>
                  </a:lnTo>
                  <a:lnTo>
                    <a:pt x="115762" y="48783"/>
                  </a:lnTo>
                  <a:lnTo>
                    <a:pt x="114506" y="58618"/>
                  </a:lnTo>
                  <a:lnTo>
                    <a:pt x="112380" y="68509"/>
                  </a:lnTo>
                  <a:lnTo>
                    <a:pt x="109283" y="78077"/>
                  </a:lnTo>
                  <a:lnTo>
                    <a:pt x="105240" y="87142"/>
                  </a:lnTo>
                  <a:lnTo>
                    <a:pt x="100391" y="95705"/>
                  </a:lnTo>
                  <a:lnTo>
                    <a:pt x="94912" y="103843"/>
                  </a:lnTo>
                  <a:lnTo>
                    <a:pt x="89012" y="111656"/>
                  </a:lnTo>
                  <a:lnTo>
                    <a:pt x="84465" y="119333"/>
                  </a:lnTo>
                  <a:lnTo>
                    <a:pt x="83781" y="126294"/>
                  </a:lnTo>
                  <a:lnTo>
                    <a:pt x="86888" y="131768"/>
                  </a:lnTo>
                  <a:lnTo>
                    <a:pt x="92688" y="136516"/>
                  </a:lnTo>
                  <a:lnTo>
                    <a:pt x="100219" y="141280"/>
                  </a:lnTo>
                  <a:lnTo>
                    <a:pt x="108836" y="146234"/>
                  </a:lnTo>
                  <a:lnTo>
                    <a:pt x="118136" y="151144"/>
                  </a:lnTo>
                  <a:lnTo>
                    <a:pt x="127854" y="155851"/>
                  </a:lnTo>
                  <a:lnTo>
                    <a:pt x="137344" y="160798"/>
                  </a:lnTo>
                  <a:lnTo>
                    <a:pt x="145587" y="166932"/>
                  </a:lnTo>
                  <a:lnTo>
                    <a:pt x="152122" y="174677"/>
                  </a:lnTo>
                  <a:lnTo>
                    <a:pt x="156680" y="183657"/>
                  </a:lnTo>
                  <a:lnTo>
                    <a:pt x="158924" y="192994"/>
                  </a:lnTo>
                  <a:lnTo>
                    <a:pt x="158913" y="202126"/>
                  </a:lnTo>
                  <a:lnTo>
                    <a:pt x="156992" y="210848"/>
                  </a:lnTo>
                  <a:lnTo>
                    <a:pt x="153585" y="219152"/>
                  </a:lnTo>
                  <a:lnTo>
                    <a:pt x="149076" y="227101"/>
                  </a:lnTo>
                  <a:lnTo>
                    <a:pt x="143612" y="234777"/>
                  </a:lnTo>
                  <a:lnTo>
                    <a:pt x="137123" y="242251"/>
                  </a:lnTo>
                  <a:lnTo>
                    <a:pt x="129644" y="249579"/>
                  </a:lnTo>
                  <a:lnTo>
                    <a:pt x="121165" y="256637"/>
                  </a:lnTo>
                  <a:lnTo>
                    <a:pt x="111563" y="263152"/>
                  </a:lnTo>
                  <a:lnTo>
                    <a:pt x="100873" y="269020"/>
                  </a:lnTo>
                  <a:lnTo>
                    <a:pt x="89100" y="274452"/>
                  </a:lnTo>
                  <a:lnTo>
                    <a:pt x="76140" y="279866"/>
                  </a:lnTo>
                  <a:lnTo>
                    <a:pt x="62074" y="285502"/>
                  </a:lnTo>
                  <a:lnTo>
                    <a:pt x="47844" y="291124"/>
                  </a:lnTo>
                  <a:lnTo>
                    <a:pt x="33772" y="296662"/>
                  </a:lnTo>
                  <a:lnTo>
                    <a:pt x="18622" y="302604"/>
                  </a:lnTo>
                  <a:lnTo>
                    <a:pt x="0" y="309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22523" y="4373235"/>
            <a:ext cx="384535" cy="550327"/>
            <a:chOff x="222523" y="4373235"/>
            <a:chExt cx="384535" cy="550327"/>
          </a:xfrm>
        </p:grpSpPr>
        <p:sp>
          <p:nvSpPr>
            <p:cNvPr id="41" name="Freeform 40"/>
            <p:cNvSpPr/>
            <p:nvPr/>
          </p:nvSpPr>
          <p:spPr>
            <a:xfrm>
              <a:off x="421139" y="4421969"/>
              <a:ext cx="10530" cy="442197"/>
            </a:xfrm>
            <a:custGeom>
              <a:avLst/>
              <a:gdLst/>
              <a:ahLst/>
              <a:cxnLst/>
              <a:rect l="0" t="0" r="0" b="0"/>
              <a:pathLst>
                <a:path w="10530" h="442197">
                  <a:moveTo>
                    <a:pt x="10529" y="0"/>
                  </a:moveTo>
                  <a:lnTo>
                    <a:pt x="7662" y="14803"/>
                  </a:lnTo>
                  <a:lnTo>
                    <a:pt x="5520" y="29994"/>
                  </a:lnTo>
                  <a:lnTo>
                    <a:pt x="3917" y="47071"/>
                  </a:lnTo>
                  <a:lnTo>
                    <a:pt x="2737" y="65474"/>
                  </a:lnTo>
                  <a:lnTo>
                    <a:pt x="1888" y="83986"/>
                  </a:lnTo>
                  <a:lnTo>
                    <a:pt x="1290" y="101880"/>
                  </a:lnTo>
                  <a:lnTo>
                    <a:pt x="876" y="118941"/>
                  </a:lnTo>
                  <a:lnTo>
                    <a:pt x="592" y="135222"/>
                  </a:lnTo>
                  <a:lnTo>
                    <a:pt x="399" y="150883"/>
                  </a:lnTo>
                  <a:lnTo>
                    <a:pt x="268" y="166567"/>
                  </a:lnTo>
                  <a:lnTo>
                    <a:pt x="180" y="183331"/>
                  </a:lnTo>
                  <a:lnTo>
                    <a:pt x="120" y="201657"/>
                  </a:lnTo>
                  <a:lnTo>
                    <a:pt x="81" y="221361"/>
                  </a:lnTo>
                  <a:lnTo>
                    <a:pt x="54" y="241886"/>
                  </a:lnTo>
                  <a:lnTo>
                    <a:pt x="36" y="262803"/>
                  </a:lnTo>
                  <a:lnTo>
                    <a:pt x="24" y="283882"/>
                  </a:lnTo>
                  <a:lnTo>
                    <a:pt x="16" y="305011"/>
                  </a:lnTo>
                  <a:lnTo>
                    <a:pt x="11" y="326131"/>
                  </a:lnTo>
                  <a:lnTo>
                    <a:pt x="7" y="346896"/>
                  </a:lnTo>
                  <a:lnTo>
                    <a:pt x="5" y="369007"/>
                  </a:lnTo>
                  <a:lnTo>
                    <a:pt x="3" y="397763"/>
                  </a:lnTo>
                  <a:lnTo>
                    <a:pt x="0" y="442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73112" y="4421969"/>
              <a:ext cx="148028" cy="298736"/>
            </a:xfrm>
            <a:custGeom>
              <a:avLst/>
              <a:gdLst/>
              <a:ahLst/>
              <a:cxnLst/>
              <a:rect l="0" t="0" r="0" b="0"/>
              <a:pathLst>
                <a:path w="148028" h="298736">
                  <a:moveTo>
                    <a:pt x="148027" y="200041"/>
                  </a:moveTo>
                  <a:lnTo>
                    <a:pt x="142160" y="205908"/>
                  </a:lnTo>
                  <a:lnTo>
                    <a:pt x="136595" y="211473"/>
                  </a:lnTo>
                  <a:lnTo>
                    <a:pt x="130796" y="217272"/>
                  </a:lnTo>
                  <a:lnTo>
                    <a:pt x="124716" y="223353"/>
                  </a:lnTo>
                  <a:lnTo>
                    <a:pt x="118386" y="229683"/>
                  </a:lnTo>
                  <a:lnTo>
                    <a:pt x="111853" y="236211"/>
                  </a:lnTo>
                  <a:lnTo>
                    <a:pt x="105004" y="242886"/>
                  </a:lnTo>
                  <a:lnTo>
                    <a:pt x="97573" y="249669"/>
                  </a:lnTo>
                  <a:lnTo>
                    <a:pt x="89462" y="256522"/>
                  </a:lnTo>
                  <a:lnTo>
                    <a:pt x="80728" y="263259"/>
                  </a:lnTo>
                  <a:lnTo>
                    <a:pt x="71486" y="269557"/>
                  </a:lnTo>
                  <a:lnTo>
                    <a:pt x="61865" y="275277"/>
                  </a:lnTo>
                  <a:lnTo>
                    <a:pt x="52134" y="280610"/>
                  </a:lnTo>
                  <a:lnTo>
                    <a:pt x="42681" y="285958"/>
                  </a:lnTo>
                  <a:lnTo>
                    <a:pt x="33701" y="291537"/>
                  </a:lnTo>
                  <a:lnTo>
                    <a:pt x="25348" y="296567"/>
                  </a:lnTo>
                  <a:lnTo>
                    <a:pt x="17226" y="298735"/>
                  </a:lnTo>
                  <a:lnTo>
                    <a:pt x="9604" y="296771"/>
                  </a:lnTo>
                  <a:lnTo>
                    <a:pt x="4166" y="291566"/>
                  </a:lnTo>
                  <a:lnTo>
                    <a:pt x="1115" y="283907"/>
                  </a:lnTo>
                  <a:lnTo>
                    <a:pt x="0" y="274392"/>
                  </a:lnTo>
                  <a:lnTo>
                    <a:pt x="313" y="263508"/>
                  </a:lnTo>
                  <a:lnTo>
                    <a:pt x="1638" y="251647"/>
                  </a:lnTo>
                  <a:lnTo>
                    <a:pt x="3666" y="239265"/>
                  </a:lnTo>
                  <a:lnTo>
                    <a:pt x="6175" y="226881"/>
                  </a:lnTo>
                  <a:lnTo>
                    <a:pt x="9011" y="214766"/>
                  </a:lnTo>
                  <a:lnTo>
                    <a:pt x="12069" y="202665"/>
                  </a:lnTo>
                  <a:lnTo>
                    <a:pt x="15276" y="189933"/>
                  </a:lnTo>
                  <a:lnTo>
                    <a:pt x="18583" y="176255"/>
                  </a:lnTo>
                  <a:lnTo>
                    <a:pt x="21957" y="161795"/>
                  </a:lnTo>
                  <a:lnTo>
                    <a:pt x="25376" y="147008"/>
                  </a:lnTo>
                  <a:lnTo>
                    <a:pt x="28821" y="132207"/>
                  </a:lnTo>
                  <a:lnTo>
                    <a:pt x="32117" y="117522"/>
                  </a:lnTo>
                  <a:lnTo>
                    <a:pt x="34952" y="102983"/>
                  </a:lnTo>
                  <a:lnTo>
                    <a:pt x="37194" y="88581"/>
                  </a:lnTo>
                  <a:lnTo>
                    <a:pt x="39039" y="74453"/>
                  </a:lnTo>
                  <a:lnTo>
                    <a:pt x="40893" y="60879"/>
                  </a:lnTo>
                  <a:lnTo>
                    <a:pt x="42989" y="47981"/>
                  </a:lnTo>
                  <a:lnTo>
                    <a:pt x="45239" y="36160"/>
                  </a:lnTo>
                  <a:lnTo>
                    <a:pt x="47534" y="25020"/>
                  </a:lnTo>
                  <a:lnTo>
                    <a:pt x="50077" y="13580"/>
                  </a:lnTo>
                  <a:lnTo>
                    <a:pt x="532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2523" y="4373235"/>
              <a:ext cx="384535" cy="550327"/>
            </a:xfrm>
            <a:custGeom>
              <a:avLst/>
              <a:gdLst/>
              <a:ahLst/>
              <a:cxnLst/>
              <a:rect l="0" t="0" r="0" b="0"/>
              <a:pathLst>
                <a:path w="384535" h="550327">
                  <a:moveTo>
                    <a:pt x="72274" y="59262"/>
                  </a:moveTo>
                  <a:lnTo>
                    <a:pt x="66474" y="65197"/>
                  </a:lnTo>
                  <a:lnTo>
                    <a:pt x="61550" y="71402"/>
                  </a:lnTo>
                  <a:lnTo>
                    <a:pt x="57047" y="78497"/>
                  </a:lnTo>
                  <a:lnTo>
                    <a:pt x="52826" y="86437"/>
                  </a:lnTo>
                  <a:lnTo>
                    <a:pt x="48813" y="95084"/>
                  </a:lnTo>
                  <a:lnTo>
                    <a:pt x="44951" y="104278"/>
                  </a:lnTo>
                  <a:lnTo>
                    <a:pt x="41199" y="113878"/>
                  </a:lnTo>
                  <a:lnTo>
                    <a:pt x="37523" y="123768"/>
                  </a:lnTo>
                  <a:lnTo>
                    <a:pt x="33901" y="133860"/>
                  </a:lnTo>
                  <a:lnTo>
                    <a:pt x="30316" y="144094"/>
                  </a:lnTo>
                  <a:lnTo>
                    <a:pt x="26755" y="154424"/>
                  </a:lnTo>
                  <a:lnTo>
                    <a:pt x="23211" y="164818"/>
                  </a:lnTo>
                  <a:lnTo>
                    <a:pt x="19678" y="175257"/>
                  </a:lnTo>
                  <a:lnTo>
                    <a:pt x="16153" y="185725"/>
                  </a:lnTo>
                  <a:lnTo>
                    <a:pt x="12638" y="196218"/>
                  </a:lnTo>
                  <a:lnTo>
                    <a:pt x="9295" y="206892"/>
                  </a:lnTo>
                  <a:lnTo>
                    <a:pt x="6429" y="218051"/>
                  </a:lnTo>
                  <a:lnTo>
                    <a:pt x="4170" y="229825"/>
                  </a:lnTo>
                  <a:lnTo>
                    <a:pt x="2484" y="242344"/>
                  </a:lnTo>
                  <a:lnTo>
                    <a:pt x="1269" y="255812"/>
                  </a:lnTo>
                  <a:lnTo>
                    <a:pt x="419" y="270242"/>
                  </a:lnTo>
                  <a:lnTo>
                    <a:pt x="0" y="285339"/>
                  </a:lnTo>
                  <a:lnTo>
                    <a:pt x="243" y="300619"/>
                  </a:lnTo>
                  <a:lnTo>
                    <a:pt x="1221" y="315779"/>
                  </a:lnTo>
                  <a:lnTo>
                    <a:pt x="2860" y="330549"/>
                  </a:lnTo>
                  <a:lnTo>
                    <a:pt x="5031" y="344621"/>
                  </a:lnTo>
                  <a:lnTo>
                    <a:pt x="7603" y="357904"/>
                  </a:lnTo>
                  <a:lnTo>
                    <a:pt x="10464" y="370637"/>
                  </a:lnTo>
                  <a:lnTo>
                    <a:pt x="13531" y="383269"/>
                  </a:lnTo>
                  <a:lnTo>
                    <a:pt x="16744" y="396061"/>
                  </a:lnTo>
                  <a:lnTo>
                    <a:pt x="20223" y="408773"/>
                  </a:lnTo>
                  <a:lnTo>
                    <a:pt x="24245" y="420784"/>
                  </a:lnTo>
                  <a:lnTo>
                    <a:pt x="28915" y="431788"/>
                  </a:lnTo>
                  <a:lnTo>
                    <a:pt x="34189" y="441805"/>
                  </a:lnTo>
                  <a:lnTo>
                    <a:pt x="39954" y="450993"/>
                  </a:lnTo>
                  <a:lnTo>
                    <a:pt x="46092" y="459543"/>
                  </a:lnTo>
                  <a:lnTo>
                    <a:pt x="52501" y="467625"/>
                  </a:lnTo>
                  <a:lnTo>
                    <a:pt x="59103" y="475373"/>
                  </a:lnTo>
                  <a:lnTo>
                    <a:pt x="65838" y="482889"/>
                  </a:lnTo>
                  <a:lnTo>
                    <a:pt x="72666" y="490244"/>
                  </a:lnTo>
                  <a:lnTo>
                    <a:pt x="79555" y="497489"/>
                  </a:lnTo>
                  <a:lnTo>
                    <a:pt x="86497" y="504656"/>
                  </a:lnTo>
                  <a:lnTo>
                    <a:pt x="93803" y="511604"/>
                  </a:lnTo>
                  <a:lnTo>
                    <a:pt x="102080" y="518043"/>
                  </a:lnTo>
                  <a:lnTo>
                    <a:pt x="111575" y="523855"/>
                  </a:lnTo>
                  <a:lnTo>
                    <a:pt x="122055" y="529079"/>
                  </a:lnTo>
                  <a:lnTo>
                    <a:pt x="133007" y="533822"/>
                  </a:lnTo>
                  <a:lnTo>
                    <a:pt x="144082" y="538194"/>
                  </a:lnTo>
                  <a:lnTo>
                    <a:pt x="155279" y="542131"/>
                  </a:lnTo>
                  <a:lnTo>
                    <a:pt x="166856" y="545403"/>
                  </a:lnTo>
                  <a:lnTo>
                    <a:pt x="178933" y="547933"/>
                  </a:lnTo>
                  <a:lnTo>
                    <a:pt x="191332" y="549634"/>
                  </a:lnTo>
                  <a:lnTo>
                    <a:pt x="203661" y="550326"/>
                  </a:lnTo>
                  <a:lnTo>
                    <a:pt x="215699" y="550003"/>
                  </a:lnTo>
                  <a:lnTo>
                    <a:pt x="227393" y="548480"/>
                  </a:lnTo>
                  <a:lnTo>
                    <a:pt x="238779" y="545330"/>
                  </a:lnTo>
                  <a:lnTo>
                    <a:pt x="249914" y="540473"/>
                  </a:lnTo>
                  <a:lnTo>
                    <a:pt x="260698" y="534280"/>
                  </a:lnTo>
                  <a:lnTo>
                    <a:pt x="270872" y="527368"/>
                  </a:lnTo>
                  <a:lnTo>
                    <a:pt x="280349" y="520167"/>
                  </a:lnTo>
                  <a:lnTo>
                    <a:pt x="289188" y="512894"/>
                  </a:lnTo>
                  <a:lnTo>
                    <a:pt x="297513" y="505639"/>
                  </a:lnTo>
                  <a:lnTo>
                    <a:pt x="305447" y="498420"/>
                  </a:lnTo>
                  <a:lnTo>
                    <a:pt x="313099" y="490911"/>
                  </a:lnTo>
                  <a:lnTo>
                    <a:pt x="320551" y="482492"/>
                  </a:lnTo>
                  <a:lnTo>
                    <a:pt x="327859" y="472893"/>
                  </a:lnTo>
                  <a:lnTo>
                    <a:pt x="334904" y="462172"/>
                  </a:lnTo>
                  <a:lnTo>
                    <a:pt x="341409" y="450525"/>
                  </a:lnTo>
                  <a:lnTo>
                    <a:pt x="347264" y="438170"/>
                  </a:lnTo>
                  <a:lnTo>
                    <a:pt x="352518" y="425299"/>
                  </a:lnTo>
                  <a:lnTo>
                    <a:pt x="357281" y="412060"/>
                  </a:lnTo>
                  <a:lnTo>
                    <a:pt x="361671" y="398560"/>
                  </a:lnTo>
                  <a:lnTo>
                    <a:pt x="365789" y="384717"/>
                  </a:lnTo>
                  <a:lnTo>
                    <a:pt x="369716" y="370279"/>
                  </a:lnTo>
                  <a:lnTo>
                    <a:pt x="373504" y="355158"/>
                  </a:lnTo>
                  <a:lnTo>
                    <a:pt x="377033" y="339579"/>
                  </a:lnTo>
                  <a:lnTo>
                    <a:pt x="380023" y="323968"/>
                  </a:lnTo>
                  <a:lnTo>
                    <a:pt x="382361" y="308572"/>
                  </a:lnTo>
                  <a:lnTo>
                    <a:pt x="383931" y="293303"/>
                  </a:lnTo>
                  <a:lnTo>
                    <a:pt x="384534" y="277830"/>
                  </a:lnTo>
                  <a:lnTo>
                    <a:pt x="384160" y="261980"/>
                  </a:lnTo>
                  <a:lnTo>
                    <a:pt x="382943" y="245895"/>
                  </a:lnTo>
                  <a:lnTo>
                    <a:pt x="381063" y="229935"/>
                  </a:lnTo>
                  <a:lnTo>
                    <a:pt x="378690" y="214308"/>
                  </a:lnTo>
                  <a:lnTo>
                    <a:pt x="375963" y="199050"/>
                  </a:lnTo>
                  <a:lnTo>
                    <a:pt x="372988" y="184118"/>
                  </a:lnTo>
                  <a:lnTo>
                    <a:pt x="369836" y="169449"/>
                  </a:lnTo>
                  <a:lnTo>
                    <a:pt x="366398" y="155141"/>
                  </a:lnTo>
                  <a:lnTo>
                    <a:pt x="362404" y="141446"/>
                  </a:lnTo>
                  <a:lnTo>
                    <a:pt x="357752" y="128447"/>
                  </a:lnTo>
                  <a:lnTo>
                    <a:pt x="352491" y="115921"/>
                  </a:lnTo>
                  <a:lnTo>
                    <a:pt x="346734" y="103436"/>
                  </a:lnTo>
                  <a:lnTo>
                    <a:pt x="340597" y="90746"/>
                  </a:lnTo>
                  <a:lnTo>
                    <a:pt x="334018" y="78103"/>
                  </a:lnTo>
                  <a:lnTo>
                    <a:pt x="326771" y="66140"/>
                  </a:lnTo>
                  <a:lnTo>
                    <a:pt x="318784" y="55172"/>
                  </a:lnTo>
                  <a:lnTo>
                    <a:pt x="310132" y="45351"/>
                  </a:lnTo>
                  <a:lnTo>
                    <a:pt x="300946" y="36825"/>
                  </a:lnTo>
                  <a:lnTo>
                    <a:pt x="291359" y="29537"/>
                  </a:lnTo>
                  <a:lnTo>
                    <a:pt x="281480" y="23288"/>
                  </a:lnTo>
                  <a:lnTo>
                    <a:pt x="271395" y="17840"/>
                  </a:lnTo>
                  <a:lnTo>
                    <a:pt x="261164" y="12989"/>
                  </a:lnTo>
                  <a:lnTo>
                    <a:pt x="250666" y="8727"/>
                  </a:lnTo>
                  <a:lnTo>
                    <a:pt x="239627" y="5235"/>
                  </a:lnTo>
                  <a:lnTo>
                    <a:pt x="227937" y="2557"/>
                  </a:lnTo>
                  <a:lnTo>
                    <a:pt x="215645" y="758"/>
                  </a:lnTo>
                  <a:lnTo>
                    <a:pt x="202861" y="0"/>
                  </a:lnTo>
                  <a:lnTo>
                    <a:pt x="189704" y="270"/>
                  </a:lnTo>
                  <a:lnTo>
                    <a:pt x="176276" y="1418"/>
                  </a:lnTo>
                  <a:lnTo>
                    <a:pt x="162655" y="3251"/>
                  </a:lnTo>
                  <a:lnTo>
                    <a:pt x="148905" y="5597"/>
                  </a:lnTo>
                  <a:lnTo>
                    <a:pt x="135232" y="8476"/>
                  </a:lnTo>
                  <a:lnTo>
                    <a:pt x="121971" y="12086"/>
                  </a:lnTo>
                  <a:lnTo>
                    <a:pt x="109273" y="16482"/>
                  </a:lnTo>
                  <a:lnTo>
                    <a:pt x="97119" y="21739"/>
                  </a:lnTo>
                  <a:lnTo>
                    <a:pt x="85416" y="28025"/>
                  </a:lnTo>
                  <a:lnTo>
                    <a:pt x="74065" y="35331"/>
                  </a:lnTo>
                  <a:lnTo>
                    <a:pt x="63135" y="43509"/>
                  </a:lnTo>
                  <a:lnTo>
                    <a:pt x="52862" y="52368"/>
                  </a:lnTo>
                  <a:lnTo>
                    <a:pt x="43328" y="61721"/>
                  </a:lnTo>
                  <a:lnTo>
                    <a:pt x="34761" y="70966"/>
                  </a:lnTo>
                  <a:lnTo>
                    <a:pt x="26771" y="80007"/>
                  </a:lnTo>
                  <a:lnTo>
                    <a:pt x="18657" y="89635"/>
                  </a:lnTo>
                  <a:lnTo>
                    <a:pt x="9103" y="101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870917" y="4065327"/>
            <a:ext cx="1434825" cy="883068"/>
            <a:chOff x="870917" y="4065327"/>
            <a:chExt cx="1434825" cy="883068"/>
          </a:xfrm>
        </p:grpSpPr>
        <p:sp>
          <p:nvSpPr>
            <p:cNvPr id="45" name="Freeform 44"/>
            <p:cNvSpPr/>
            <p:nvPr/>
          </p:nvSpPr>
          <p:spPr>
            <a:xfrm>
              <a:off x="1090351" y="4285098"/>
              <a:ext cx="15142" cy="600126"/>
            </a:xfrm>
            <a:custGeom>
              <a:avLst/>
              <a:gdLst/>
              <a:ahLst/>
              <a:cxnLst/>
              <a:rect l="0" t="0" r="0" b="0"/>
              <a:pathLst>
                <a:path w="15142" h="600126">
                  <a:moveTo>
                    <a:pt x="4612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61"/>
                  </a:lnTo>
                  <a:lnTo>
                    <a:pt x="506" y="35500"/>
                  </a:lnTo>
                  <a:lnTo>
                    <a:pt x="1326" y="46940"/>
                  </a:lnTo>
                  <a:lnTo>
                    <a:pt x="2141" y="60496"/>
                  </a:lnTo>
                  <a:lnTo>
                    <a:pt x="2825" y="76159"/>
                  </a:lnTo>
                  <a:lnTo>
                    <a:pt x="3352" y="93871"/>
                  </a:lnTo>
                  <a:lnTo>
                    <a:pt x="3738" y="113365"/>
                  </a:lnTo>
                  <a:lnTo>
                    <a:pt x="4012" y="133792"/>
                  </a:lnTo>
                  <a:lnTo>
                    <a:pt x="4204" y="153874"/>
                  </a:lnTo>
                  <a:lnTo>
                    <a:pt x="4336" y="172927"/>
                  </a:lnTo>
                  <a:lnTo>
                    <a:pt x="4426" y="190816"/>
                  </a:lnTo>
                  <a:lnTo>
                    <a:pt x="4487" y="207678"/>
                  </a:lnTo>
                  <a:lnTo>
                    <a:pt x="4533" y="223726"/>
                  </a:lnTo>
                  <a:lnTo>
                    <a:pt x="4733" y="239167"/>
                  </a:lnTo>
                  <a:lnTo>
                    <a:pt x="5400" y="254172"/>
                  </a:lnTo>
                  <a:lnTo>
                    <a:pt x="6662" y="268873"/>
                  </a:lnTo>
                  <a:lnTo>
                    <a:pt x="8323" y="283531"/>
                  </a:lnTo>
                  <a:lnTo>
                    <a:pt x="9976" y="298519"/>
                  </a:lnTo>
                  <a:lnTo>
                    <a:pt x="11383" y="314009"/>
                  </a:lnTo>
                  <a:lnTo>
                    <a:pt x="12478" y="329836"/>
                  </a:lnTo>
                  <a:lnTo>
                    <a:pt x="13288" y="345613"/>
                  </a:lnTo>
                  <a:lnTo>
                    <a:pt x="13867" y="361115"/>
                  </a:lnTo>
                  <a:lnTo>
                    <a:pt x="14273" y="376287"/>
                  </a:lnTo>
                  <a:lnTo>
                    <a:pt x="14553" y="391160"/>
                  </a:lnTo>
                  <a:lnTo>
                    <a:pt x="14744" y="405794"/>
                  </a:lnTo>
                  <a:lnTo>
                    <a:pt x="14874" y="420249"/>
                  </a:lnTo>
                  <a:lnTo>
                    <a:pt x="14962" y="434575"/>
                  </a:lnTo>
                  <a:lnTo>
                    <a:pt x="15021" y="448814"/>
                  </a:lnTo>
                  <a:lnTo>
                    <a:pt x="15061" y="463158"/>
                  </a:lnTo>
                  <a:lnTo>
                    <a:pt x="15087" y="477934"/>
                  </a:lnTo>
                  <a:lnTo>
                    <a:pt x="15105" y="493282"/>
                  </a:lnTo>
                  <a:lnTo>
                    <a:pt x="15117" y="509013"/>
                  </a:lnTo>
                  <a:lnTo>
                    <a:pt x="15125" y="524727"/>
                  </a:lnTo>
                  <a:lnTo>
                    <a:pt x="15130" y="540167"/>
                  </a:lnTo>
                  <a:lnTo>
                    <a:pt x="15134" y="554670"/>
                  </a:lnTo>
                  <a:lnTo>
                    <a:pt x="15136" y="568508"/>
                  </a:lnTo>
                  <a:lnTo>
                    <a:pt x="15139" y="582890"/>
                  </a:lnTo>
                  <a:lnTo>
                    <a:pt x="15141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70917" y="4306155"/>
              <a:ext cx="224047" cy="406294"/>
            </a:xfrm>
            <a:custGeom>
              <a:avLst/>
              <a:gdLst/>
              <a:ahLst/>
              <a:cxnLst/>
              <a:rect l="0" t="0" r="0" b="0"/>
              <a:pathLst>
                <a:path w="224047" h="406294">
                  <a:moveTo>
                    <a:pt x="224046" y="242156"/>
                  </a:moveTo>
                  <a:lnTo>
                    <a:pt x="215312" y="248091"/>
                  </a:lnTo>
                  <a:lnTo>
                    <a:pt x="207605" y="254295"/>
                  </a:lnTo>
                  <a:lnTo>
                    <a:pt x="200199" y="261386"/>
                  </a:lnTo>
                  <a:lnTo>
                    <a:pt x="192765" y="269154"/>
                  </a:lnTo>
                  <a:lnTo>
                    <a:pt x="184938" y="277151"/>
                  </a:lnTo>
                  <a:lnTo>
                    <a:pt x="176564" y="285093"/>
                  </a:lnTo>
                  <a:lnTo>
                    <a:pt x="167821" y="292867"/>
                  </a:lnTo>
                  <a:lnTo>
                    <a:pt x="159106" y="300460"/>
                  </a:lnTo>
                  <a:lnTo>
                    <a:pt x="150647" y="307902"/>
                  </a:lnTo>
                  <a:lnTo>
                    <a:pt x="142341" y="315390"/>
                  </a:lnTo>
                  <a:lnTo>
                    <a:pt x="133852" y="323263"/>
                  </a:lnTo>
                  <a:lnTo>
                    <a:pt x="124992" y="331671"/>
                  </a:lnTo>
                  <a:lnTo>
                    <a:pt x="115736" y="340440"/>
                  </a:lnTo>
                  <a:lnTo>
                    <a:pt x="106137" y="349172"/>
                  </a:lnTo>
                  <a:lnTo>
                    <a:pt x="96268" y="357639"/>
                  </a:lnTo>
                  <a:lnTo>
                    <a:pt x="86199" y="365780"/>
                  </a:lnTo>
                  <a:lnTo>
                    <a:pt x="75987" y="373627"/>
                  </a:lnTo>
                  <a:lnTo>
                    <a:pt x="65674" y="381233"/>
                  </a:lnTo>
                  <a:lnTo>
                    <a:pt x="55291" y="388493"/>
                  </a:lnTo>
                  <a:lnTo>
                    <a:pt x="44861" y="395149"/>
                  </a:lnTo>
                  <a:lnTo>
                    <a:pt x="34413" y="401082"/>
                  </a:lnTo>
                  <a:lnTo>
                    <a:pt x="24447" y="405371"/>
                  </a:lnTo>
                  <a:lnTo>
                    <a:pt x="15893" y="406293"/>
                  </a:lnTo>
                  <a:lnTo>
                    <a:pt x="9149" y="403202"/>
                  </a:lnTo>
                  <a:lnTo>
                    <a:pt x="4283" y="396562"/>
                  </a:lnTo>
                  <a:lnTo>
                    <a:pt x="1302" y="387373"/>
                  </a:lnTo>
                  <a:lnTo>
                    <a:pt x="0" y="376489"/>
                  </a:lnTo>
                  <a:lnTo>
                    <a:pt x="56" y="364339"/>
                  </a:lnTo>
                  <a:lnTo>
                    <a:pt x="1141" y="351004"/>
                  </a:lnTo>
                  <a:lnTo>
                    <a:pt x="2972" y="336596"/>
                  </a:lnTo>
                  <a:lnTo>
                    <a:pt x="5333" y="321146"/>
                  </a:lnTo>
                  <a:lnTo>
                    <a:pt x="8062" y="304552"/>
                  </a:lnTo>
                  <a:lnTo>
                    <a:pt x="11044" y="286866"/>
                  </a:lnTo>
                  <a:lnTo>
                    <a:pt x="14198" y="268428"/>
                  </a:lnTo>
                  <a:lnTo>
                    <a:pt x="17468" y="249750"/>
                  </a:lnTo>
                  <a:lnTo>
                    <a:pt x="20818" y="231160"/>
                  </a:lnTo>
                  <a:lnTo>
                    <a:pt x="24220" y="213102"/>
                  </a:lnTo>
                  <a:lnTo>
                    <a:pt x="27658" y="196203"/>
                  </a:lnTo>
                  <a:lnTo>
                    <a:pt x="31120" y="180681"/>
                  </a:lnTo>
                  <a:lnTo>
                    <a:pt x="34597" y="166105"/>
                  </a:lnTo>
                  <a:lnTo>
                    <a:pt x="38086" y="151622"/>
                  </a:lnTo>
                  <a:lnTo>
                    <a:pt x="41581" y="136725"/>
                  </a:lnTo>
                  <a:lnTo>
                    <a:pt x="45081" y="121428"/>
                  </a:lnTo>
                  <a:lnTo>
                    <a:pt x="48584" y="106071"/>
                  </a:lnTo>
                  <a:lnTo>
                    <a:pt x="52089" y="90889"/>
                  </a:lnTo>
                  <a:lnTo>
                    <a:pt x="55596" y="76116"/>
                  </a:lnTo>
                  <a:lnTo>
                    <a:pt x="59104" y="62050"/>
                  </a:lnTo>
                  <a:lnTo>
                    <a:pt x="62607" y="48793"/>
                  </a:lnTo>
                  <a:lnTo>
                    <a:pt x="65955" y="36717"/>
                  </a:lnTo>
                  <a:lnTo>
                    <a:pt x="69179" y="25369"/>
                  </a:lnTo>
                  <a:lnTo>
                    <a:pt x="72563" y="13756"/>
                  </a:lnTo>
                  <a:lnTo>
                    <a:pt x="766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231834" y="4145271"/>
              <a:ext cx="205417" cy="308284"/>
            </a:xfrm>
            <a:custGeom>
              <a:avLst/>
              <a:gdLst/>
              <a:ahLst/>
              <a:cxnLst/>
              <a:rect l="0" t="0" r="0" b="0"/>
              <a:pathLst>
                <a:path w="205417" h="308284">
                  <a:moveTo>
                    <a:pt x="52642" y="97713"/>
                  </a:moveTo>
                  <a:lnTo>
                    <a:pt x="55643" y="83111"/>
                  </a:lnTo>
                  <a:lnTo>
                    <a:pt x="59065" y="69841"/>
                  </a:lnTo>
                  <a:lnTo>
                    <a:pt x="63266" y="56653"/>
                  </a:lnTo>
                  <a:lnTo>
                    <a:pt x="68339" y="43830"/>
                  </a:lnTo>
                  <a:lnTo>
                    <a:pt x="74469" y="32266"/>
                  </a:lnTo>
                  <a:lnTo>
                    <a:pt x="81657" y="22376"/>
                  </a:lnTo>
                  <a:lnTo>
                    <a:pt x="89917" y="14260"/>
                  </a:lnTo>
                  <a:lnTo>
                    <a:pt x="99360" y="7949"/>
                  </a:lnTo>
                  <a:lnTo>
                    <a:pt x="109920" y="3275"/>
                  </a:lnTo>
                  <a:lnTo>
                    <a:pt x="120924" y="424"/>
                  </a:lnTo>
                  <a:lnTo>
                    <a:pt x="131237" y="0"/>
                  </a:lnTo>
                  <a:lnTo>
                    <a:pt x="140273" y="2125"/>
                  </a:lnTo>
                  <a:lnTo>
                    <a:pt x="147811" y="6652"/>
                  </a:lnTo>
                  <a:lnTo>
                    <a:pt x="153732" y="13427"/>
                  </a:lnTo>
                  <a:lnTo>
                    <a:pt x="158151" y="22127"/>
                  </a:lnTo>
                  <a:lnTo>
                    <a:pt x="161171" y="32187"/>
                  </a:lnTo>
                  <a:lnTo>
                    <a:pt x="162773" y="42914"/>
                  </a:lnTo>
                  <a:lnTo>
                    <a:pt x="163076" y="53863"/>
                  </a:lnTo>
                  <a:lnTo>
                    <a:pt x="162147" y="64821"/>
                  </a:lnTo>
                  <a:lnTo>
                    <a:pt x="159930" y="75711"/>
                  </a:lnTo>
                  <a:lnTo>
                    <a:pt x="156514" y="86518"/>
                  </a:lnTo>
                  <a:lnTo>
                    <a:pt x="152102" y="97251"/>
                  </a:lnTo>
                  <a:lnTo>
                    <a:pt x="146924" y="107925"/>
                  </a:lnTo>
                  <a:lnTo>
                    <a:pt x="141230" y="118547"/>
                  </a:lnTo>
                  <a:lnTo>
                    <a:pt x="136826" y="128833"/>
                  </a:lnTo>
                  <a:lnTo>
                    <a:pt x="136244" y="137378"/>
                  </a:lnTo>
                  <a:lnTo>
                    <a:pt x="139418" y="143100"/>
                  </a:lnTo>
                  <a:lnTo>
                    <a:pt x="145260" y="146963"/>
                  </a:lnTo>
                  <a:lnTo>
                    <a:pt x="152817" y="150021"/>
                  </a:lnTo>
                  <a:lnTo>
                    <a:pt x="161450" y="153027"/>
                  </a:lnTo>
                  <a:lnTo>
                    <a:pt x="170760" y="156542"/>
                  </a:lnTo>
                  <a:lnTo>
                    <a:pt x="180480" y="160790"/>
                  </a:lnTo>
                  <a:lnTo>
                    <a:pt x="189801" y="166074"/>
                  </a:lnTo>
                  <a:lnTo>
                    <a:pt x="197399" y="172890"/>
                  </a:lnTo>
                  <a:lnTo>
                    <a:pt x="202682" y="181345"/>
                  </a:lnTo>
                  <a:lnTo>
                    <a:pt x="205416" y="190764"/>
                  </a:lnTo>
                  <a:lnTo>
                    <a:pt x="205364" y="199930"/>
                  </a:lnTo>
                  <a:lnTo>
                    <a:pt x="202698" y="208164"/>
                  </a:lnTo>
                  <a:lnTo>
                    <a:pt x="197859" y="215484"/>
                  </a:lnTo>
                  <a:lnTo>
                    <a:pt x="191348" y="222315"/>
                  </a:lnTo>
                  <a:lnTo>
                    <a:pt x="183604" y="228979"/>
                  </a:lnTo>
                  <a:lnTo>
                    <a:pt x="174818" y="235472"/>
                  </a:lnTo>
                  <a:lnTo>
                    <a:pt x="164944" y="241547"/>
                  </a:lnTo>
                  <a:lnTo>
                    <a:pt x="154050" y="247085"/>
                  </a:lnTo>
                  <a:lnTo>
                    <a:pt x="142463" y="252112"/>
                  </a:lnTo>
                  <a:lnTo>
                    <a:pt x="130686" y="256717"/>
                  </a:lnTo>
                  <a:lnTo>
                    <a:pt x="119023" y="260997"/>
                  </a:lnTo>
                  <a:lnTo>
                    <a:pt x="107581" y="265041"/>
                  </a:lnTo>
                  <a:lnTo>
                    <a:pt x="96365" y="268917"/>
                  </a:lnTo>
                  <a:lnTo>
                    <a:pt x="85338" y="272676"/>
                  </a:lnTo>
                  <a:lnTo>
                    <a:pt x="74458" y="276353"/>
                  </a:lnTo>
                  <a:lnTo>
                    <a:pt x="63686" y="279977"/>
                  </a:lnTo>
                  <a:lnTo>
                    <a:pt x="53000" y="283562"/>
                  </a:lnTo>
                  <a:lnTo>
                    <a:pt x="42637" y="287164"/>
                  </a:lnTo>
                  <a:lnTo>
                    <a:pt x="31971" y="291331"/>
                  </a:lnTo>
                  <a:lnTo>
                    <a:pt x="18947" y="297545"/>
                  </a:lnTo>
                  <a:lnTo>
                    <a:pt x="0" y="3082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200248" y="4485140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85930" y="2867"/>
                  </a:lnTo>
                  <a:lnTo>
                    <a:pt x="276943" y="5009"/>
                  </a:lnTo>
                  <a:lnTo>
                    <a:pt x="266952" y="6616"/>
                  </a:lnTo>
                  <a:lnTo>
                    <a:pt x="256144" y="7970"/>
                  </a:lnTo>
                  <a:lnTo>
                    <a:pt x="244981" y="9467"/>
                  </a:lnTo>
                  <a:lnTo>
                    <a:pt x="233772" y="11313"/>
                  </a:lnTo>
                  <a:lnTo>
                    <a:pt x="222487" y="13380"/>
                  </a:lnTo>
                  <a:lnTo>
                    <a:pt x="210854" y="15312"/>
                  </a:lnTo>
                  <a:lnTo>
                    <a:pt x="198735" y="16913"/>
                  </a:lnTo>
                  <a:lnTo>
                    <a:pt x="186139" y="18309"/>
                  </a:lnTo>
                  <a:lnTo>
                    <a:pt x="173145" y="19854"/>
                  </a:lnTo>
                  <a:lnTo>
                    <a:pt x="159849" y="21744"/>
                  </a:lnTo>
                  <a:lnTo>
                    <a:pt x="146495" y="24014"/>
                  </a:lnTo>
                  <a:lnTo>
                    <a:pt x="133456" y="26617"/>
                  </a:lnTo>
                  <a:lnTo>
                    <a:pt x="120910" y="29482"/>
                  </a:lnTo>
                  <a:lnTo>
                    <a:pt x="108859" y="32541"/>
                  </a:lnTo>
                  <a:lnTo>
                    <a:pt x="97227" y="35742"/>
                  </a:lnTo>
                  <a:lnTo>
                    <a:pt x="85914" y="39040"/>
                  </a:lnTo>
                  <a:lnTo>
                    <a:pt x="74670" y="42406"/>
                  </a:lnTo>
                  <a:lnTo>
                    <a:pt x="63121" y="45819"/>
                  </a:lnTo>
                  <a:lnTo>
                    <a:pt x="51104" y="49259"/>
                  </a:lnTo>
                  <a:lnTo>
                    <a:pt x="39224" y="52564"/>
                  </a:lnTo>
                  <a:lnTo>
                    <a:pt x="27589" y="55756"/>
                  </a:lnTo>
                  <a:lnTo>
                    <a:pt x="15172" y="5911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279029" y="4624723"/>
              <a:ext cx="154133" cy="323672"/>
            </a:xfrm>
            <a:custGeom>
              <a:avLst/>
              <a:gdLst/>
              <a:ahLst/>
              <a:cxnLst/>
              <a:rect l="0" t="0" r="0" b="0"/>
              <a:pathLst>
                <a:path w="154133" h="323672">
                  <a:moveTo>
                    <a:pt x="142318" y="7815"/>
                  </a:moveTo>
                  <a:lnTo>
                    <a:pt x="133449" y="4949"/>
                  </a:lnTo>
                  <a:lnTo>
                    <a:pt x="124463" y="2807"/>
                  </a:lnTo>
                  <a:lnTo>
                    <a:pt x="114472" y="1209"/>
                  </a:lnTo>
                  <a:lnTo>
                    <a:pt x="103664" y="201"/>
                  </a:lnTo>
                  <a:lnTo>
                    <a:pt x="92501" y="0"/>
                  </a:lnTo>
                  <a:lnTo>
                    <a:pt x="81296" y="656"/>
                  </a:lnTo>
                  <a:lnTo>
                    <a:pt x="70183" y="2067"/>
                  </a:lnTo>
                  <a:lnTo>
                    <a:pt x="59199" y="4080"/>
                  </a:lnTo>
                  <a:lnTo>
                    <a:pt x="48342" y="6551"/>
                  </a:lnTo>
                  <a:lnTo>
                    <a:pt x="37918" y="9684"/>
                  </a:lnTo>
                  <a:lnTo>
                    <a:pt x="28517" y="13998"/>
                  </a:lnTo>
                  <a:lnTo>
                    <a:pt x="20383" y="19684"/>
                  </a:lnTo>
                  <a:lnTo>
                    <a:pt x="13599" y="26791"/>
                  </a:lnTo>
                  <a:lnTo>
                    <a:pt x="8258" y="35390"/>
                  </a:lnTo>
                  <a:lnTo>
                    <a:pt x="4262" y="45358"/>
                  </a:lnTo>
                  <a:lnTo>
                    <a:pt x="1544" y="56288"/>
                  </a:lnTo>
                  <a:lnTo>
                    <a:pt x="153" y="67609"/>
                  </a:lnTo>
                  <a:lnTo>
                    <a:pt x="0" y="78941"/>
                  </a:lnTo>
                  <a:lnTo>
                    <a:pt x="1200" y="89478"/>
                  </a:lnTo>
                  <a:lnTo>
                    <a:pt x="4132" y="97956"/>
                  </a:lnTo>
                  <a:lnTo>
                    <a:pt x="8848" y="103872"/>
                  </a:lnTo>
                  <a:lnTo>
                    <a:pt x="15115" y="107385"/>
                  </a:lnTo>
                  <a:lnTo>
                    <a:pt x="22610" y="108927"/>
                  </a:lnTo>
                  <a:lnTo>
                    <a:pt x="31025" y="108979"/>
                  </a:lnTo>
                  <a:lnTo>
                    <a:pt x="40267" y="108273"/>
                  </a:lnTo>
                  <a:lnTo>
                    <a:pt x="50447" y="107744"/>
                  </a:lnTo>
                  <a:lnTo>
                    <a:pt x="61544" y="107891"/>
                  </a:lnTo>
                  <a:lnTo>
                    <a:pt x="73097" y="108979"/>
                  </a:lnTo>
                  <a:lnTo>
                    <a:pt x="84318" y="111232"/>
                  </a:lnTo>
                  <a:lnTo>
                    <a:pt x="94790" y="114638"/>
                  </a:lnTo>
                  <a:lnTo>
                    <a:pt x="104448" y="119025"/>
                  </a:lnTo>
                  <a:lnTo>
                    <a:pt x="113396" y="124178"/>
                  </a:lnTo>
                  <a:lnTo>
                    <a:pt x="121780" y="129903"/>
                  </a:lnTo>
                  <a:lnTo>
                    <a:pt x="129581" y="136201"/>
                  </a:lnTo>
                  <a:lnTo>
                    <a:pt x="136609" y="143260"/>
                  </a:lnTo>
                  <a:lnTo>
                    <a:pt x="142814" y="151119"/>
                  </a:lnTo>
                  <a:lnTo>
                    <a:pt x="147965" y="159685"/>
                  </a:lnTo>
                  <a:lnTo>
                    <a:pt x="151596" y="168814"/>
                  </a:lnTo>
                  <a:lnTo>
                    <a:pt x="153590" y="178364"/>
                  </a:lnTo>
                  <a:lnTo>
                    <a:pt x="154132" y="188217"/>
                  </a:lnTo>
                  <a:lnTo>
                    <a:pt x="153516" y="198284"/>
                  </a:lnTo>
                  <a:lnTo>
                    <a:pt x="152025" y="208494"/>
                  </a:lnTo>
                  <a:lnTo>
                    <a:pt x="149739" y="218639"/>
                  </a:lnTo>
                  <a:lnTo>
                    <a:pt x="146536" y="228376"/>
                  </a:lnTo>
                  <a:lnTo>
                    <a:pt x="142420" y="237556"/>
                  </a:lnTo>
                  <a:lnTo>
                    <a:pt x="137523" y="246195"/>
                  </a:lnTo>
                  <a:lnTo>
                    <a:pt x="132011" y="254384"/>
                  </a:lnTo>
                  <a:lnTo>
                    <a:pt x="126038" y="262224"/>
                  </a:lnTo>
                  <a:lnTo>
                    <a:pt x="119570" y="269642"/>
                  </a:lnTo>
                  <a:lnTo>
                    <a:pt x="112396" y="276405"/>
                  </a:lnTo>
                  <a:lnTo>
                    <a:pt x="104459" y="282438"/>
                  </a:lnTo>
                  <a:lnTo>
                    <a:pt x="95840" y="287812"/>
                  </a:lnTo>
                  <a:lnTo>
                    <a:pt x="86676" y="292656"/>
                  </a:lnTo>
                  <a:lnTo>
                    <a:pt x="77103" y="297101"/>
                  </a:lnTo>
                  <a:lnTo>
                    <a:pt x="67234" y="301256"/>
                  </a:lnTo>
                  <a:lnTo>
                    <a:pt x="57156" y="305207"/>
                  </a:lnTo>
                  <a:lnTo>
                    <a:pt x="46947" y="309012"/>
                  </a:lnTo>
                  <a:lnTo>
                    <a:pt x="37108" y="312564"/>
                  </a:lnTo>
                  <a:lnTo>
                    <a:pt x="27595" y="315947"/>
                  </a:lnTo>
                  <a:lnTo>
                    <a:pt x="17574" y="319462"/>
                  </a:lnTo>
                  <a:lnTo>
                    <a:pt x="5447" y="3236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52974" y="4485140"/>
              <a:ext cx="147400" cy="126343"/>
            </a:xfrm>
            <a:custGeom>
              <a:avLst/>
              <a:gdLst/>
              <a:ahLst/>
              <a:cxnLst/>
              <a:rect l="0" t="0" r="0" b="0"/>
              <a:pathLst>
                <a:path w="147400" h="126343">
                  <a:moveTo>
                    <a:pt x="147399" y="0"/>
                  </a:moveTo>
                  <a:lnTo>
                    <a:pt x="138664" y="5867"/>
                  </a:lnTo>
                  <a:lnTo>
                    <a:pt x="130958" y="11432"/>
                  </a:lnTo>
                  <a:lnTo>
                    <a:pt x="123556" y="17231"/>
                  </a:lnTo>
                  <a:lnTo>
                    <a:pt x="116294" y="23312"/>
                  </a:lnTo>
                  <a:lnTo>
                    <a:pt x="109116" y="29641"/>
                  </a:lnTo>
                  <a:lnTo>
                    <a:pt x="101986" y="36170"/>
                  </a:lnTo>
                  <a:lnTo>
                    <a:pt x="94723" y="42845"/>
                  </a:lnTo>
                  <a:lnTo>
                    <a:pt x="87008" y="49628"/>
                  </a:lnTo>
                  <a:lnTo>
                    <a:pt x="78708" y="56485"/>
                  </a:lnTo>
                  <a:lnTo>
                    <a:pt x="70015" y="63395"/>
                  </a:lnTo>
                  <a:lnTo>
                    <a:pt x="61334" y="70340"/>
                  </a:lnTo>
                  <a:lnTo>
                    <a:pt x="52902" y="77309"/>
                  </a:lnTo>
                  <a:lnTo>
                    <a:pt x="44784" y="84295"/>
                  </a:lnTo>
                  <a:lnTo>
                    <a:pt x="36953" y="91292"/>
                  </a:lnTo>
                  <a:lnTo>
                    <a:pt x="29362" y="98287"/>
                  </a:lnTo>
                  <a:lnTo>
                    <a:pt x="22257" y="104974"/>
                  </a:lnTo>
                  <a:lnTo>
                    <a:pt x="15481" y="111416"/>
                  </a:lnTo>
                  <a:lnTo>
                    <a:pt x="8439" y="11817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42445" y="4485140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19" y="23843"/>
                  </a:lnTo>
                  <a:lnTo>
                    <a:pt x="15519" y="31104"/>
                  </a:lnTo>
                  <a:lnTo>
                    <a:pt x="21001" y="38282"/>
                  </a:lnTo>
                  <a:lnTo>
                    <a:pt x="26931" y="45408"/>
                  </a:lnTo>
                  <a:lnTo>
                    <a:pt x="33193" y="52498"/>
                  </a:lnTo>
                  <a:lnTo>
                    <a:pt x="39692" y="59565"/>
                  </a:lnTo>
                  <a:lnTo>
                    <a:pt x="46356" y="66616"/>
                  </a:lnTo>
                  <a:lnTo>
                    <a:pt x="53134" y="73656"/>
                  </a:lnTo>
                  <a:lnTo>
                    <a:pt x="59991" y="80689"/>
                  </a:lnTo>
                  <a:lnTo>
                    <a:pt x="66901" y="87718"/>
                  </a:lnTo>
                  <a:lnTo>
                    <a:pt x="73847" y="94743"/>
                  </a:lnTo>
                  <a:lnTo>
                    <a:pt x="80817" y="101766"/>
                  </a:lnTo>
                  <a:lnTo>
                    <a:pt x="87803" y="108788"/>
                  </a:lnTo>
                  <a:lnTo>
                    <a:pt x="94800" y="115809"/>
                  </a:lnTo>
                  <a:lnTo>
                    <a:pt x="101805" y="122829"/>
                  </a:lnTo>
                  <a:lnTo>
                    <a:pt x="108810" y="129844"/>
                  </a:lnTo>
                  <a:lnTo>
                    <a:pt x="115703" y="136745"/>
                  </a:lnTo>
                  <a:lnTo>
                    <a:pt x="123049" y="144096"/>
                  </a:lnTo>
                  <a:lnTo>
                    <a:pt x="132612" y="153664"/>
                  </a:lnTo>
                  <a:lnTo>
                    <a:pt x="14739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31597" y="4065327"/>
              <a:ext cx="232030" cy="354073"/>
            </a:xfrm>
            <a:custGeom>
              <a:avLst/>
              <a:gdLst/>
              <a:ahLst/>
              <a:cxnLst/>
              <a:rect l="0" t="0" r="0" b="0"/>
              <a:pathLst>
                <a:path w="232030" h="354073">
                  <a:moveTo>
                    <a:pt x="10931" y="19730"/>
                  </a:moveTo>
                  <a:lnTo>
                    <a:pt x="7997" y="28531"/>
                  </a:lnTo>
                  <a:lnTo>
                    <a:pt x="5215" y="36877"/>
                  </a:lnTo>
                  <a:lnTo>
                    <a:pt x="2341" y="45499"/>
                  </a:lnTo>
                  <a:lnTo>
                    <a:pt x="252" y="51765"/>
                  </a:lnTo>
                  <a:lnTo>
                    <a:pt x="0" y="52522"/>
                  </a:lnTo>
                  <a:lnTo>
                    <a:pt x="1142" y="49115"/>
                  </a:lnTo>
                  <a:lnTo>
                    <a:pt x="3324" y="43259"/>
                  </a:lnTo>
                  <a:lnTo>
                    <a:pt x="6525" y="36250"/>
                  </a:lnTo>
                  <a:lnTo>
                    <a:pt x="10676" y="28830"/>
                  </a:lnTo>
                  <a:lnTo>
                    <a:pt x="15783" y="21502"/>
                  </a:lnTo>
                  <a:lnTo>
                    <a:pt x="21975" y="14703"/>
                  </a:lnTo>
                  <a:lnTo>
                    <a:pt x="29218" y="8613"/>
                  </a:lnTo>
                  <a:lnTo>
                    <a:pt x="37185" y="3687"/>
                  </a:lnTo>
                  <a:lnTo>
                    <a:pt x="45372" y="730"/>
                  </a:lnTo>
                  <a:lnTo>
                    <a:pt x="53469" y="0"/>
                  </a:lnTo>
                  <a:lnTo>
                    <a:pt x="61362" y="1289"/>
                  </a:lnTo>
                  <a:lnTo>
                    <a:pt x="69041" y="4204"/>
                  </a:lnTo>
                  <a:lnTo>
                    <a:pt x="76535" y="8351"/>
                  </a:lnTo>
                  <a:lnTo>
                    <a:pt x="83720" y="13555"/>
                  </a:lnTo>
                  <a:lnTo>
                    <a:pt x="90326" y="19864"/>
                  </a:lnTo>
                  <a:lnTo>
                    <a:pt x="96253" y="27218"/>
                  </a:lnTo>
                  <a:lnTo>
                    <a:pt x="101556" y="35611"/>
                  </a:lnTo>
                  <a:lnTo>
                    <a:pt x="106353" y="45155"/>
                  </a:lnTo>
                  <a:lnTo>
                    <a:pt x="110766" y="55797"/>
                  </a:lnTo>
                  <a:lnTo>
                    <a:pt x="114901" y="67198"/>
                  </a:lnTo>
                  <a:lnTo>
                    <a:pt x="118838" y="78843"/>
                  </a:lnTo>
                  <a:lnTo>
                    <a:pt x="122634" y="90420"/>
                  </a:lnTo>
                  <a:lnTo>
                    <a:pt x="126167" y="101971"/>
                  </a:lnTo>
                  <a:lnTo>
                    <a:pt x="129160" y="113792"/>
                  </a:lnTo>
                  <a:lnTo>
                    <a:pt x="131501" y="126038"/>
                  </a:lnTo>
                  <a:lnTo>
                    <a:pt x="133071" y="138551"/>
                  </a:lnTo>
                  <a:lnTo>
                    <a:pt x="133676" y="150958"/>
                  </a:lnTo>
                  <a:lnTo>
                    <a:pt x="133307" y="163057"/>
                  </a:lnTo>
                  <a:lnTo>
                    <a:pt x="132263" y="175132"/>
                  </a:lnTo>
                  <a:lnTo>
                    <a:pt x="131032" y="187838"/>
                  </a:lnTo>
                  <a:lnTo>
                    <a:pt x="129908" y="201491"/>
                  </a:lnTo>
                  <a:lnTo>
                    <a:pt x="128834" y="215763"/>
                  </a:lnTo>
                  <a:lnTo>
                    <a:pt x="127507" y="229890"/>
                  </a:lnTo>
                  <a:lnTo>
                    <a:pt x="125757" y="243425"/>
                  </a:lnTo>
                  <a:lnTo>
                    <a:pt x="123412" y="256106"/>
                  </a:lnTo>
                  <a:lnTo>
                    <a:pt x="120227" y="267696"/>
                  </a:lnTo>
                  <a:lnTo>
                    <a:pt x="116152" y="278196"/>
                  </a:lnTo>
                  <a:lnTo>
                    <a:pt x="111296" y="287924"/>
                  </a:lnTo>
                  <a:lnTo>
                    <a:pt x="105819" y="297392"/>
                  </a:lnTo>
                  <a:lnTo>
                    <a:pt x="99873" y="306915"/>
                  </a:lnTo>
                  <a:lnTo>
                    <a:pt x="93425" y="316450"/>
                  </a:lnTo>
                  <a:lnTo>
                    <a:pt x="86265" y="325706"/>
                  </a:lnTo>
                  <a:lnTo>
                    <a:pt x="78337" y="334513"/>
                  </a:lnTo>
                  <a:lnTo>
                    <a:pt x="69724" y="342376"/>
                  </a:lnTo>
                  <a:lnTo>
                    <a:pt x="60565" y="348438"/>
                  </a:lnTo>
                  <a:lnTo>
                    <a:pt x="51000" y="352388"/>
                  </a:lnTo>
                  <a:lnTo>
                    <a:pt x="41305" y="354072"/>
                  </a:lnTo>
                  <a:lnTo>
                    <a:pt x="31878" y="353238"/>
                  </a:lnTo>
                  <a:lnTo>
                    <a:pt x="22923" y="350010"/>
                  </a:lnTo>
                  <a:lnTo>
                    <a:pt x="14945" y="344777"/>
                  </a:lnTo>
                  <a:lnTo>
                    <a:pt x="8798" y="337993"/>
                  </a:lnTo>
                  <a:lnTo>
                    <a:pt x="4779" y="330063"/>
                  </a:lnTo>
                  <a:lnTo>
                    <a:pt x="2708" y="321150"/>
                  </a:lnTo>
                  <a:lnTo>
                    <a:pt x="2216" y="311191"/>
                  </a:lnTo>
                  <a:lnTo>
                    <a:pt x="2922" y="300243"/>
                  </a:lnTo>
                  <a:lnTo>
                    <a:pt x="4663" y="288791"/>
                  </a:lnTo>
                  <a:lnTo>
                    <a:pt x="7493" y="277636"/>
                  </a:lnTo>
                  <a:lnTo>
                    <a:pt x="11363" y="267218"/>
                  </a:lnTo>
                  <a:lnTo>
                    <a:pt x="16433" y="257936"/>
                  </a:lnTo>
                  <a:lnTo>
                    <a:pt x="23126" y="250305"/>
                  </a:lnTo>
                  <a:lnTo>
                    <a:pt x="31513" y="244445"/>
                  </a:lnTo>
                  <a:lnTo>
                    <a:pt x="41061" y="240476"/>
                  </a:lnTo>
                  <a:lnTo>
                    <a:pt x="50848" y="238696"/>
                  </a:lnTo>
                  <a:lnTo>
                    <a:pt x="60319" y="239051"/>
                  </a:lnTo>
                  <a:lnTo>
                    <a:pt x="69455" y="241219"/>
                  </a:lnTo>
                  <a:lnTo>
                    <a:pt x="78576" y="244799"/>
                  </a:lnTo>
                  <a:lnTo>
                    <a:pt x="87891" y="249428"/>
                  </a:lnTo>
                  <a:lnTo>
                    <a:pt x="97300" y="254973"/>
                  </a:lnTo>
                  <a:lnTo>
                    <a:pt x="106477" y="261518"/>
                  </a:lnTo>
                  <a:lnTo>
                    <a:pt x="115253" y="269025"/>
                  </a:lnTo>
                  <a:lnTo>
                    <a:pt x="123776" y="277184"/>
                  </a:lnTo>
                  <a:lnTo>
                    <a:pt x="132412" y="285507"/>
                  </a:lnTo>
                  <a:lnTo>
                    <a:pt x="141375" y="293688"/>
                  </a:lnTo>
                  <a:lnTo>
                    <a:pt x="150870" y="301299"/>
                  </a:lnTo>
                  <a:lnTo>
                    <a:pt x="161162" y="307725"/>
                  </a:lnTo>
                  <a:lnTo>
                    <a:pt x="172300" y="312747"/>
                  </a:lnTo>
                  <a:lnTo>
                    <a:pt x="183769" y="316481"/>
                  </a:lnTo>
                  <a:lnTo>
                    <a:pt x="195821" y="319566"/>
                  </a:lnTo>
                  <a:lnTo>
                    <a:pt x="210632" y="322269"/>
                  </a:lnTo>
                  <a:lnTo>
                    <a:pt x="232029" y="325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37243" y="4485140"/>
              <a:ext cx="368499" cy="21058"/>
            </a:xfrm>
            <a:custGeom>
              <a:avLst/>
              <a:gdLst/>
              <a:ahLst/>
              <a:cxnLst/>
              <a:rect l="0" t="0" r="0" b="0"/>
              <a:pathLst>
                <a:path w="368499" h="21058">
                  <a:moveTo>
                    <a:pt x="368498" y="0"/>
                  </a:moveTo>
                  <a:lnTo>
                    <a:pt x="353963" y="66"/>
                  </a:lnTo>
                  <a:lnTo>
                    <a:pt x="341332" y="707"/>
                  </a:lnTo>
                  <a:lnTo>
                    <a:pt x="329423" y="1999"/>
                  </a:lnTo>
                  <a:lnTo>
                    <a:pt x="317768" y="3686"/>
                  </a:lnTo>
                  <a:lnTo>
                    <a:pt x="305928" y="5354"/>
                  </a:lnTo>
                  <a:lnTo>
                    <a:pt x="293687" y="6772"/>
                  </a:lnTo>
                  <a:lnTo>
                    <a:pt x="281019" y="8043"/>
                  </a:lnTo>
                  <a:lnTo>
                    <a:pt x="267980" y="9502"/>
                  </a:lnTo>
                  <a:lnTo>
                    <a:pt x="254647" y="11330"/>
                  </a:lnTo>
                  <a:lnTo>
                    <a:pt x="240929" y="13388"/>
                  </a:lnTo>
                  <a:lnTo>
                    <a:pt x="226583" y="15317"/>
                  </a:lnTo>
                  <a:lnTo>
                    <a:pt x="211527" y="16910"/>
                  </a:lnTo>
                  <a:lnTo>
                    <a:pt x="195994" y="18133"/>
                  </a:lnTo>
                  <a:lnTo>
                    <a:pt x="180413" y="19028"/>
                  </a:lnTo>
                  <a:lnTo>
                    <a:pt x="165043" y="19666"/>
                  </a:lnTo>
                  <a:lnTo>
                    <a:pt x="149960" y="20110"/>
                  </a:lnTo>
                  <a:lnTo>
                    <a:pt x="135146" y="20416"/>
                  </a:lnTo>
                  <a:lnTo>
                    <a:pt x="120552" y="20625"/>
                  </a:lnTo>
                  <a:lnTo>
                    <a:pt x="106123" y="20766"/>
                  </a:lnTo>
                  <a:lnTo>
                    <a:pt x="91815" y="20862"/>
                  </a:lnTo>
                  <a:lnTo>
                    <a:pt x="77601" y="20926"/>
                  </a:lnTo>
                  <a:lnTo>
                    <a:pt x="63677" y="20969"/>
                  </a:lnTo>
                  <a:lnTo>
                    <a:pt x="48875" y="21003"/>
                  </a:lnTo>
                  <a:lnTo>
                    <a:pt x="29661" y="2103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021471" y="4584582"/>
              <a:ext cx="219433" cy="311170"/>
            </a:xfrm>
            <a:custGeom>
              <a:avLst/>
              <a:gdLst/>
              <a:ahLst/>
              <a:cxnLst/>
              <a:rect l="0" t="0" r="0" b="0"/>
              <a:pathLst>
                <a:path w="219433" h="311170">
                  <a:moveTo>
                    <a:pt x="31586" y="26900"/>
                  </a:moveTo>
                  <a:lnTo>
                    <a:pt x="37520" y="21099"/>
                  </a:lnTo>
                  <a:lnTo>
                    <a:pt x="43725" y="16175"/>
                  </a:lnTo>
                  <a:lnTo>
                    <a:pt x="50825" y="11676"/>
                  </a:lnTo>
                  <a:lnTo>
                    <a:pt x="58938" y="7629"/>
                  </a:lnTo>
                  <a:lnTo>
                    <a:pt x="68233" y="4263"/>
                  </a:lnTo>
                  <a:lnTo>
                    <a:pt x="78676" y="1664"/>
                  </a:lnTo>
                  <a:lnTo>
                    <a:pt x="89928" y="83"/>
                  </a:lnTo>
                  <a:lnTo>
                    <a:pt x="101467" y="0"/>
                  </a:lnTo>
                  <a:lnTo>
                    <a:pt x="112953" y="1546"/>
                  </a:lnTo>
                  <a:lnTo>
                    <a:pt x="123934" y="4702"/>
                  </a:lnTo>
                  <a:lnTo>
                    <a:pt x="133774" y="9487"/>
                  </a:lnTo>
                  <a:lnTo>
                    <a:pt x="142227" y="15743"/>
                  </a:lnTo>
                  <a:lnTo>
                    <a:pt x="148901" y="23196"/>
                  </a:lnTo>
                  <a:lnTo>
                    <a:pt x="153111" y="31561"/>
                  </a:lnTo>
                  <a:lnTo>
                    <a:pt x="154719" y="40586"/>
                  </a:lnTo>
                  <a:lnTo>
                    <a:pt x="154037" y="49914"/>
                  </a:lnTo>
                  <a:lnTo>
                    <a:pt x="151536" y="59096"/>
                  </a:lnTo>
                  <a:lnTo>
                    <a:pt x="147671" y="67894"/>
                  </a:lnTo>
                  <a:lnTo>
                    <a:pt x="142657" y="76106"/>
                  </a:lnTo>
                  <a:lnTo>
                    <a:pt x="136477" y="83476"/>
                  </a:lnTo>
                  <a:lnTo>
                    <a:pt x="129248" y="89968"/>
                  </a:lnTo>
                  <a:lnTo>
                    <a:pt x="122415" y="96248"/>
                  </a:lnTo>
                  <a:lnTo>
                    <a:pt x="119535" y="103085"/>
                  </a:lnTo>
                  <a:lnTo>
                    <a:pt x="122208" y="109765"/>
                  </a:lnTo>
                  <a:lnTo>
                    <a:pt x="128604" y="115407"/>
                  </a:lnTo>
                  <a:lnTo>
                    <a:pt x="137243" y="120146"/>
                  </a:lnTo>
                  <a:lnTo>
                    <a:pt x="147052" y="124330"/>
                  </a:lnTo>
                  <a:lnTo>
                    <a:pt x="157390" y="128210"/>
                  </a:lnTo>
                  <a:lnTo>
                    <a:pt x="167773" y="132093"/>
                  </a:lnTo>
                  <a:lnTo>
                    <a:pt x="177747" y="136362"/>
                  </a:lnTo>
                  <a:lnTo>
                    <a:pt x="187119" y="141197"/>
                  </a:lnTo>
                  <a:lnTo>
                    <a:pt x="195734" y="146915"/>
                  </a:lnTo>
                  <a:lnTo>
                    <a:pt x="203384" y="154039"/>
                  </a:lnTo>
                  <a:lnTo>
                    <a:pt x="210038" y="162720"/>
                  </a:lnTo>
                  <a:lnTo>
                    <a:pt x="215339" y="172634"/>
                  </a:lnTo>
                  <a:lnTo>
                    <a:pt x="218546" y="183198"/>
                  </a:lnTo>
                  <a:lnTo>
                    <a:pt x="219432" y="193999"/>
                  </a:lnTo>
                  <a:lnTo>
                    <a:pt x="217908" y="204672"/>
                  </a:lnTo>
                  <a:lnTo>
                    <a:pt x="213770" y="214831"/>
                  </a:lnTo>
                  <a:lnTo>
                    <a:pt x="207174" y="224321"/>
                  </a:lnTo>
                  <a:lnTo>
                    <a:pt x="198697" y="233014"/>
                  </a:lnTo>
                  <a:lnTo>
                    <a:pt x="189114" y="240715"/>
                  </a:lnTo>
                  <a:lnTo>
                    <a:pt x="178969" y="247416"/>
                  </a:lnTo>
                  <a:lnTo>
                    <a:pt x="168399" y="253257"/>
                  </a:lnTo>
                  <a:lnTo>
                    <a:pt x="157246" y="258423"/>
                  </a:lnTo>
                  <a:lnTo>
                    <a:pt x="145447" y="263091"/>
                  </a:lnTo>
                  <a:lnTo>
                    <a:pt x="133066" y="267569"/>
                  </a:lnTo>
                  <a:lnTo>
                    <a:pt x="120215" y="272269"/>
                  </a:lnTo>
                  <a:lnTo>
                    <a:pt x="107010" y="277395"/>
                  </a:lnTo>
                  <a:lnTo>
                    <a:pt x="93547" y="282806"/>
                  </a:lnTo>
                  <a:lnTo>
                    <a:pt x="79902" y="288131"/>
                  </a:lnTo>
                  <a:lnTo>
                    <a:pt x="66145" y="293150"/>
                  </a:lnTo>
                  <a:lnTo>
                    <a:pt x="52729" y="297669"/>
                  </a:lnTo>
                  <a:lnTo>
                    <a:pt x="39069" y="301880"/>
                  </a:lnTo>
                  <a:lnTo>
                    <a:pt x="22849" y="306151"/>
                  </a:lnTo>
                  <a:lnTo>
                    <a:pt x="0" y="3111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6" name="Straight Connector 55"/>
          <p:cNvCxnSpPr/>
          <p:nvPr/>
        </p:nvCxnSpPr>
        <p:spPr>
          <a:xfrm>
            <a:off x="3453347" y="84227"/>
            <a:ext cx="0" cy="632762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5" name="Group 64"/>
          <p:cNvGrpSpPr/>
          <p:nvPr/>
        </p:nvGrpSpPr>
        <p:grpSpPr>
          <a:xfrm>
            <a:off x="3937658" y="336911"/>
            <a:ext cx="1126550" cy="600126"/>
            <a:chOff x="3937658" y="336911"/>
            <a:chExt cx="1126550" cy="600126"/>
          </a:xfrm>
        </p:grpSpPr>
        <p:sp>
          <p:nvSpPr>
            <p:cNvPr id="57" name="Freeform 56"/>
            <p:cNvSpPr/>
            <p:nvPr/>
          </p:nvSpPr>
          <p:spPr>
            <a:xfrm>
              <a:off x="3937658" y="400082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10528" y="0"/>
                  </a:moveTo>
                  <a:lnTo>
                    <a:pt x="10528" y="14803"/>
                  </a:lnTo>
                  <a:lnTo>
                    <a:pt x="10528" y="29995"/>
                  </a:lnTo>
                  <a:lnTo>
                    <a:pt x="10528" y="47091"/>
                  </a:lnTo>
                  <a:lnTo>
                    <a:pt x="10528" y="66184"/>
                  </a:lnTo>
                  <a:lnTo>
                    <a:pt x="10528" y="87290"/>
                  </a:lnTo>
                  <a:lnTo>
                    <a:pt x="10528" y="110178"/>
                  </a:lnTo>
                  <a:lnTo>
                    <a:pt x="10528" y="133850"/>
                  </a:lnTo>
                  <a:lnTo>
                    <a:pt x="10528" y="156724"/>
                  </a:lnTo>
                  <a:lnTo>
                    <a:pt x="10528" y="177986"/>
                  </a:lnTo>
                  <a:lnTo>
                    <a:pt x="10528" y="197697"/>
                  </a:lnTo>
                  <a:lnTo>
                    <a:pt x="10528" y="216395"/>
                  </a:lnTo>
                  <a:lnTo>
                    <a:pt x="10528" y="234528"/>
                  </a:lnTo>
                  <a:lnTo>
                    <a:pt x="10528" y="252200"/>
                  </a:lnTo>
                  <a:lnTo>
                    <a:pt x="10528" y="269250"/>
                  </a:lnTo>
                  <a:lnTo>
                    <a:pt x="10523" y="285615"/>
                  </a:lnTo>
                  <a:lnTo>
                    <a:pt x="10350" y="301203"/>
                  </a:lnTo>
                  <a:lnTo>
                    <a:pt x="9702" y="315825"/>
                  </a:lnTo>
                  <a:lnTo>
                    <a:pt x="8454" y="329483"/>
                  </a:lnTo>
                  <a:lnTo>
                    <a:pt x="6801" y="342638"/>
                  </a:lnTo>
                  <a:lnTo>
                    <a:pt x="5152" y="356084"/>
                  </a:lnTo>
                  <a:lnTo>
                    <a:pt x="3750" y="370226"/>
                  </a:lnTo>
                  <a:lnTo>
                    <a:pt x="2655" y="384375"/>
                  </a:lnTo>
                  <a:lnTo>
                    <a:pt x="1727" y="398320"/>
                  </a:lnTo>
                  <a:lnTo>
                    <a:pt x="888" y="413292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285098" y="336911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42114" y="0"/>
                  </a:moveTo>
                  <a:lnTo>
                    <a:pt x="39181" y="14669"/>
                  </a:lnTo>
                  <a:lnTo>
                    <a:pt x="36398" y="28580"/>
                  </a:lnTo>
                  <a:lnTo>
                    <a:pt x="33499" y="43078"/>
                  </a:lnTo>
                  <a:lnTo>
                    <a:pt x="30458" y="58280"/>
                  </a:lnTo>
                  <a:lnTo>
                    <a:pt x="27293" y="74105"/>
                  </a:lnTo>
                  <a:lnTo>
                    <a:pt x="24034" y="90425"/>
                  </a:lnTo>
                  <a:lnTo>
                    <a:pt x="20868" y="107115"/>
                  </a:lnTo>
                  <a:lnTo>
                    <a:pt x="18126" y="124071"/>
                  </a:lnTo>
                  <a:lnTo>
                    <a:pt x="15946" y="141215"/>
                  </a:lnTo>
                  <a:lnTo>
                    <a:pt x="14143" y="158489"/>
                  </a:lnTo>
                  <a:lnTo>
                    <a:pt x="12319" y="175852"/>
                  </a:lnTo>
                  <a:lnTo>
                    <a:pt x="10242" y="193252"/>
                  </a:lnTo>
                  <a:lnTo>
                    <a:pt x="8005" y="209913"/>
                  </a:lnTo>
                  <a:lnTo>
                    <a:pt x="5721" y="225972"/>
                  </a:lnTo>
                  <a:lnTo>
                    <a:pt x="3186" y="242841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63223" y="347440"/>
              <a:ext cx="121876" cy="146170"/>
            </a:xfrm>
            <a:custGeom>
              <a:avLst/>
              <a:gdLst/>
              <a:ahLst/>
              <a:cxnLst/>
              <a:rect l="0" t="0" r="0" b="0"/>
              <a:pathLst>
                <a:path w="121876" h="146170">
                  <a:moveTo>
                    <a:pt x="121875" y="115813"/>
                  </a:moveTo>
                  <a:lnTo>
                    <a:pt x="110207" y="118747"/>
                  </a:lnTo>
                  <a:lnTo>
                    <a:pt x="99718" y="121529"/>
                  </a:lnTo>
                  <a:lnTo>
                    <a:pt x="89417" y="124429"/>
                  </a:lnTo>
                  <a:lnTo>
                    <a:pt x="79115" y="127469"/>
                  </a:lnTo>
                  <a:lnTo>
                    <a:pt x="68771" y="130634"/>
                  </a:lnTo>
                  <a:lnTo>
                    <a:pt x="58382" y="133898"/>
                  </a:lnTo>
                  <a:lnTo>
                    <a:pt x="47954" y="137236"/>
                  </a:lnTo>
                  <a:lnTo>
                    <a:pt x="37496" y="140628"/>
                  </a:lnTo>
                  <a:lnTo>
                    <a:pt x="27024" y="144021"/>
                  </a:lnTo>
                  <a:lnTo>
                    <a:pt x="16843" y="146169"/>
                  </a:lnTo>
                  <a:lnTo>
                    <a:pt x="8384" y="145414"/>
                  </a:lnTo>
                  <a:lnTo>
                    <a:pt x="3058" y="141983"/>
                  </a:lnTo>
                  <a:lnTo>
                    <a:pt x="523" y="136479"/>
                  </a:lnTo>
                  <a:lnTo>
                    <a:pt x="0" y="129442"/>
                  </a:lnTo>
                  <a:lnTo>
                    <a:pt x="1004" y="121145"/>
                  </a:lnTo>
                  <a:lnTo>
                    <a:pt x="3385" y="111606"/>
                  </a:lnTo>
                  <a:lnTo>
                    <a:pt x="6965" y="100939"/>
                  </a:lnTo>
                  <a:lnTo>
                    <a:pt x="11345" y="89507"/>
                  </a:lnTo>
                  <a:lnTo>
                    <a:pt x="15983" y="77833"/>
                  </a:lnTo>
                  <a:lnTo>
                    <a:pt x="20549" y="66244"/>
                  </a:lnTo>
                  <a:lnTo>
                    <a:pt x="24965" y="54925"/>
                  </a:lnTo>
                  <a:lnTo>
                    <a:pt x="29840" y="42696"/>
                  </a:lnTo>
                  <a:lnTo>
                    <a:pt x="36717" y="26250"/>
                  </a:lnTo>
                  <a:lnTo>
                    <a:pt x="4817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95585" y="600124"/>
              <a:ext cx="252685" cy="73700"/>
            </a:xfrm>
            <a:custGeom>
              <a:avLst/>
              <a:gdLst/>
              <a:ahLst/>
              <a:cxnLst/>
              <a:rect l="0" t="0" r="0" b="0"/>
              <a:pathLst>
                <a:path w="252685" h="73700">
                  <a:moveTo>
                    <a:pt x="252684" y="0"/>
                  </a:moveTo>
                  <a:lnTo>
                    <a:pt x="240949" y="2934"/>
                  </a:lnTo>
                  <a:lnTo>
                    <a:pt x="229820" y="5716"/>
                  </a:lnTo>
                  <a:lnTo>
                    <a:pt x="218226" y="8620"/>
                  </a:lnTo>
                  <a:lnTo>
                    <a:pt x="206238" y="11833"/>
                  </a:lnTo>
                  <a:lnTo>
                    <a:pt x="194227" y="15646"/>
                  </a:lnTo>
                  <a:lnTo>
                    <a:pt x="182419" y="20155"/>
                  </a:lnTo>
                  <a:lnTo>
                    <a:pt x="170720" y="24972"/>
                  </a:lnTo>
                  <a:lnTo>
                    <a:pt x="158802" y="29364"/>
                  </a:lnTo>
                  <a:lnTo>
                    <a:pt x="146490" y="32946"/>
                  </a:lnTo>
                  <a:lnTo>
                    <a:pt x="133764" y="35841"/>
                  </a:lnTo>
                  <a:lnTo>
                    <a:pt x="120682" y="38474"/>
                  </a:lnTo>
                  <a:lnTo>
                    <a:pt x="107322" y="41134"/>
                  </a:lnTo>
                  <a:lnTo>
                    <a:pt x="93755" y="43938"/>
                  </a:lnTo>
                  <a:lnTo>
                    <a:pt x="80041" y="46908"/>
                  </a:lnTo>
                  <a:lnTo>
                    <a:pt x="66238" y="50023"/>
                  </a:lnTo>
                  <a:lnTo>
                    <a:pt x="52791" y="53293"/>
                  </a:lnTo>
                  <a:lnTo>
                    <a:pt x="39107" y="57194"/>
                  </a:lnTo>
                  <a:lnTo>
                    <a:pt x="22868" y="6318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158767" y="690272"/>
              <a:ext cx="160114" cy="246765"/>
            </a:xfrm>
            <a:custGeom>
              <a:avLst/>
              <a:gdLst/>
              <a:ahLst/>
              <a:cxnLst/>
              <a:rect l="0" t="0" r="0" b="0"/>
              <a:pathLst>
                <a:path w="160114" h="246765">
                  <a:moveTo>
                    <a:pt x="136859" y="4608"/>
                  </a:moveTo>
                  <a:lnTo>
                    <a:pt x="128058" y="1809"/>
                  </a:lnTo>
                  <a:lnTo>
                    <a:pt x="119711" y="307"/>
                  </a:lnTo>
                  <a:lnTo>
                    <a:pt x="111008" y="0"/>
                  </a:lnTo>
                  <a:lnTo>
                    <a:pt x="101715" y="679"/>
                  </a:lnTo>
                  <a:lnTo>
                    <a:pt x="91572" y="2147"/>
                  </a:lnTo>
                  <a:lnTo>
                    <a:pt x="80531" y="4216"/>
                  </a:lnTo>
                  <a:lnTo>
                    <a:pt x="68864" y="6726"/>
                  </a:lnTo>
                  <a:lnTo>
                    <a:pt x="57042" y="9549"/>
                  </a:lnTo>
                  <a:lnTo>
                    <a:pt x="45362" y="12600"/>
                  </a:lnTo>
                  <a:lnTo>
                    <a:pt x="34251" y="16138"/>
                  </a:lnTo>
                  <a:lnTo>
                    <a:pt x="24321" y="20731"/>
                  </a:lnTo>
                  <a:lnTo>
                    <a:pt x="15805" y="26604"/>
                  </a:lnTo>
                  <a:lnTo>
                    <a:pt x="8918" y="33668"/>
                  </a:lnTo>
                  <a:lnTo>
                    <a:pt x="4034" y="41706"/>
                  </a:lnTo>
                  <a:lnTo>
                    <a:pt x="1155" y="50485"/>
                  </a:lnTo>
                  <a:lnTo>
                    <a:pt x="0" y="59802"/>
                  </a:lnTo>
                  <a:lnTo>
                    <a:pt x="195" y="69501"/>
                  </a:lnTo>
                  <a:lnTo>
                    <a:pt x="1404" y="79448"/>
                  </a:lnTo>
                  <a:lnTo>
                    <a:pt x="3669" y="88904"/>
                  </a:lnTo>
                  <a:lnTo>
                    <a:pt x="7391" y="96583"/>
                  </a:lnTo>
                  <a:lnTo>
                    <a:pt x="12676" y="101931"/>
                  </a:lnTo>
                  <a:lnTo>
                    <a:pt x="19513" y="105214"/>
                  </a:lnTo>
                  <a:lnTo>
                    <a:pt x="27931" y="107128"/>
                  </a:lnTo>
                  <a:lnTo>
                    <a:pt x="37782" y="108238"/>
                  </a:lnTo>
                  <a:lnTo>
                    <a:pt x="48803" y="109057"/>
                  </a:lnTo>
                  <a:lnTo>
                    <a:pt x="60718" y="110089"/>
                  </a:lnTo>
                  <a:lnTo>
                    <a:pt x="73275" y="111580"/>
                  </a:lnTo>
                  <a:lnTo>
                    <a:pt x="85959" y="113722"/>
                  </a:lnTo>
                  <a:lnTo>
                    <a:pt x="98015" y="116757"/>
                  </a:lnTo>
                  <a:lnTo>
                    <a:pt x="109082" y="120723"/>
                  </a:lnTo>
                  <a:lnTo>
                    <a:pt x="119157" y="125504"/>
                  </a:lnTo>
                  <a:lnTo>
                    <a:pt x="128392" y="130929"/>
                  </a:lnTo>
                  <a:lnTo>
                    <a:pt x="136968" y="136843"/>
                  </a:lnTo>
                  <a:lnTo>
                    <a:pt x="144730" y="143441"/>
                  </a:lnTo>
                  <a:lnTo>
                    <a:pt x="151199" y="151233"/>
                  </a:lnTo>
                  <a:lnTo>
                    <a:pt x="156206" y="160389"/>
                  </a:lnTo>
                  <a:lnTo>
                    <a:pt x="159400" y="170301"/>
                  </a:lnTo>
                  <a:lnTo>
                    <a:pt x="160113" y="179807"/>
                  </a:lnTo>
                  <a:lnTo>
                    <a:pt x="158216" y="188269"/>
                  </a:lnTo>
                  <a:lnTo>
                    <a:pt x="154027" y="195576"/>
                  </a:lnTo>
                  <a:lnTo>
                    <a:pt x="148017" y="201866"/>
                  </a:lnTo>
                  <a:lnTo>
                    <a:pt x="140647" y="207353"/>
                  </a:lnTo>
                  <a:lnTo>
                    <a:pt x="132295" y="212241"/>
                  </a:lnTo>
                  <a:lnTo>
                    <a:pt x="123254" y="216701"/>
                  </a:lnTo>
                  <a:lnTo>
                    <a:pt x="113734" y="220858"/>
                  </a:lnTo>
                  <a:lnTo>
                    <a:pt x="103887" y="224807"/>
                  </a:lnTo>
                  <a:lnTo>
                    <a:pt x="93817" y="228613"/>
                  </a:lnTo>
                  <a:lnTo>
                    <a:pt x="83610" y="232317"/>
                  </a:lnTo>
                  <a:lnTo>
                    <a:pt x="73769" y="235800"/>
                  </a:lnTo>
                  <a:lnTo>
                    <a:pt x="64255" y="239129"/>
                  </a:lnTo>
                  <a:lnTo>
                    <a:pt x="54233" y="242598"/>
                  </a:lnTo>
                  <a:lnTo>
                    <a:pt x="42103" y="2467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74611" y="589595"/>
              <a:ext cx="126343" cy="115815"/>
            </a:xfrm>
            <a:custGeom>
              <a:avLst/>
              <a:gdLst/>
              <a:ahLst/>
              <a:cxnLst/>
              <a:rect l="0" t="0" r="0" b="0"/>
              <a:pathLst>
                <a:path w="126343" h="115815">
                  <a:moveTo>
                    <a:pt x="126342" y="0"/>
                  </a:moveTo>
                  <a:lnTo>
                    <a:pt x="117541" y="5868"/>
                  </a:lnTo>
                  <a:lnTo>
                    <a:pt x="109194" y="11432"/>
                  </a:lnTo>
                  <a:lnTo>
                    <a:pt x="100495" y="17232"/>
                  </a:lnTo>
                  <a:lnTo>
                    <a:pt x="91375" y="23312"/>
                  </a:lnTo>
                  <a:lnTo>
                    <a:pt x="81879" y="29642"/>
                  </a:lnTo>
                  <a:lnTo>
                    <a:pt x="72092" y="36170"/>
                  </a:lnTo>
                  <a:lnTo>
                    <a:pt x="62251" y="42846"/>
                  </a:lnTo>
                  <a:lnTo>
                    <a:pt x="52725" y="49629"/>
                  </a:lnTo>
                  <a:lnTo>
                    <a:pt x="43697" y="56491"/>
                  </a:lnTo>
                  <a:lnTo>
                    <a:pt x="35331" y="63573"/>
                  </a:lnTo>
                  <a:lnTo>
                    <a:pt x="27859" y="71167"/>
                  </a:lnTo>
                  <a:lnTo>
                    <a:pt x="21318" y="79375"/>
                  </a:lnTo>
                  <a:lnTo>
                    <a:pt x="15740" y="87701"/>
                  </a:lnTo>
                  <a:lnTo>
                    <a:pt x="10686" y="95951"/>
                  </a:lnTo>
                  <a:lnTo>
                    <a:pt x="5711" y="10485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64082" y="589595"/>
              <a:ext cx="115815" cy="126343"/>
            </a:xfrm>
            <a:custGeom>
              <a:avLst/>
              <a:gdLst/>
              <a:ahLst/>
              <a:cxnLst/>
              <a:rect l="0" t="0" r="0" b="0"/>
              <a:pathLst>
                <a:path w="115815" h="126343">
                  <a:moveTo>
                    <a:pt x="0" y="0"/>
                  </a:moveTo>
                  <a:lnTo>
                    <a:pt x="5868" y="6002"/>
                  </a:lnTo>
                  <a:lnTo>
                    <a:pt x="11433" y="12847"/>
                  </a:lnTo>
                  <a:lnTo>
                    <a:pt x="17237" y="21230"/>
                  </a:lnTo>
                  <a:lnTo>
                    <a:pt x="23490" y="30684"/>
                  </a:lnTo>
                  <a:lnTo>
                    <a:pt x="30468" y="40351"/>
                  </a:lnTo>
                  <a:lnTo>
                    <a:pt x="38250" y="49705"/>
                  </a:lnTo>
                  <a:lnTo>
                    <a:pt x="46751" y="58577"/>
                  </a:lnTo>
                  <a:lnTo>
                    <a:pt x="55830" y="66981"/>
                  </a:lnTo>
                  <a:lnTo>
                    <a:pt x="65335" y="74998"/>
                  </a:lnTo>
                  <a:lnTo>
                    <a:pt x="74881" y="82802"/>
                  </a:lnTo>
                  <a:lnTo>
                    <a:pt x="84901" y="91618"/>
                  </a:lnTo>
                  <a:lnTo>
                    <a:pt x="97390" y="104458"/>
                  </a:lnTo>
                  <a:lnTo>
                    <a:pt x="115814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798978" y="411731"/>
              <a:ext cx="265230" cy="456658"/>
            </a:xfrm>
            <a:custGeom>
              <a:avLst/>
              <a:gdLst/>
              <a:ahLst/>
              <a:cxnLst/>
              <a:rect l="0" t="0" r="0" b="0"/>
              <a:pathLst>
                <a:path w="265230" h="456658">
                  <a:moveTo>
                    <a:pt x="33602" y="51522"/>
                  </a:moveTo>
                  <a:lnTo>
                    <a:pt x="36603" y="42788"/>
                  </a:lnTo>
                  <a:lnTo>
                    <a:pt x="40025" y="35082"/>
                  </a:lnTo>
                  <a:lnTo>
                    <a:pt x="44226" y="27684"/>
                  </a:lnTo>
                  <a:lnTo>
                    <a:pt x="49299" y="20596"/>
                  </a:lnTo>
                  <a:lnTo>
                    <a:pt x="55429" y="14065"/>
                  </a:lnTo>
                  <a:lnTo>
                    <a:pt x="62608" y="8207"/>
                  </a:lnTo>
                  <a:lnTo>
                    <a:pt x="70522" y="3460"/>
                  </a:lnTo>
                  <a:lnTo>
                    <a:pt x="78668" y="635"/>
                  </a:lnTo>
                  <a:lnTo>
                    <a:pt x="86735" y="0"/>
                  </a:lnTo>
                  <a:lnTo>
                    <a:pt x="94607" y="1355"/>
                  </a:lnTo>
                  <a:lnTo>
                    <a:pt x="102272" y="4315"/>
                  </a:lnTo>
                  <a:lnTo>
                    <a:pt x="109760" y="8498"/>
                  </a:lnTo>
                  <a:lnTo>
                    <a:pt x="117111" y="13897"/>
                  </a:lnTo>
                  <a:lnTo>
                    <a:pt x="124360" y="20867"/>
                  </a:lnTo>
                  <a:lnTo>
                    <a:pt x="131533" y="29480"/>
                  </a:lnTo>
                  <a:lnTo>
                    <a:pt x="138487" y="39533"/>
                  </a:lnTo>
                  <a:lnTo>
                    <a:pt x="144931" y="50729"/>
                  </a:lnTo>
                  <a:lnTo>
                    <a:pt x="150741" y="62781"/>
                  </a:lnTo>
                  <a:lnTo>
                    <a:pt x="155795" y="75450"/>
                  </a:lnTo>
                  <a:lnTo>
                    <a:pt x="159892" y="88553"/>
                  </a:lnTo>
                  <a:lnTo>
                    <a:pt x="163021" y="101956"/>
                  </a:lnTo>
                  <a:lnTo>
                    <a:pt x="165479" y="115566"/>
                  </a:lnTo>
                  <a:lnTo>
                    <a:pt x="167752" y="129316"/>
                  </a:lnTo>
                  <a:lnTo>
                    <a:pt x="170134" y="143160"/>
                  </a:lnTo>
                  <a:lnTo>
                    <a:pt x="172566" y="157069"/>
                  </a:lnTo>
                  <a:lnTo>
                    <a:pt x="174747" y="171020"/>
                  </a:lnTo>
                  <a:lnTo>
                    <a:pt x="176506" y="184995"/>
                  </a:lnTo>
                  <a:lnTo>
                    <a:pt x="177670" y="198822"/>
                  </a:lnTo>
                  <a:lnTo>
                    <a:pt x="177994" y="212186"/>
                  </a:lnTo>
                  <a:lnTo>
                    <a:pt x="177433" y="224958"/>
                  </a:lnTo>
                  <a:lnTo>
                    <a:pt x="176259" y="237331"/>
                  </a:lnTo>
                  <a:lnTo>
                    <a:pt x="174939" y="249713"/>
                  </a:lnTo>
                  <a:lnTo>
                    <a:pt x="173756" y="262348"/>
                  </a:lnTo>
                  <a:lnTo>
                    <a:pt x="172642" y="275463"/>
                  </a:lnTo>
                  <a:lnTo>
                    <a:pt x="171288" y="289339"/>
                  </a:lnTo>
                  <a:lnTo>
                    <a:pt x="169526" y="304041"/>
                  </a:lnTo>
                  <a:lnTo>
                    <a:pt x="167341" y="319153"/>
                  </a:lnTo>
                  <a:lnTo>
                    <a:pt x="164796" y="333911"/>
                  </a:lnTo>
                  <a:lnTo>
                    <a:pt x="161965" y="347907"/>
                  </a:lnTo>
                  <a:lnTo>
                    <a:pt x="158758" y="361082"/>
                  </a:lnTo>
                  <a:lnTo>
                    <a:pt x="154927" y="373544"/>
                  </a:lnTo>
                  <a:lnTo>
                    <a:pt x="150387" y="385440"/>
                  </a:lnTo>
                  <a:lnTo>
                    <a:pt x="145202" y="396752"/>
                  </a:lnTo>
                  <a:lnTo>
                    <a:pt x="139498" y="407290"/>
                  </a:lnTo>
                  <a:lnTo>
                    <a:pt x="133396" y="417010"/>
                  </a:lnTo>
                  <a:lnTo>
                    <a:pt x="126842" y="425844"/>
                  </a:lnTo>
                  <a:lnTo>
                    <a:pt x="119610" y="433633"/>
                  </a:lnTo>
                  <a:lnTo>
                    <a:pt x="111630" y="440385"/>
                  </a:lnTo>
                  <a:lnTo>
                    <a:pt x="102812" y="446090"/>
                  </a:lnTo>
                  <a:lnTo>
                    <a:pt x="92983" y="450631"/>
                  </a:lnTo>
                  <a:lnTo>
                    <a:pt x="82154" y="454048"/>
                  </a:lnTo>
                  <a:lnTo>
                    <a:pt x="70798" y="456192"/>
                  </a:lnTo>
                  <a:lnTo>
                    <a:pt x="59714" y="456657"/>
                  </a:lnTo>
                  <a:lnTo>
                    <a:pt x="49343" y="455372"/>
                  </a:lnTo>
                  <a:lnTo>
                    <a:pt x="39925" y="452390"/>
                  </a:lnTo>
                  <a:lnTo>
                    <a:pt x="31671" y="447722"/>
                  </a:lnTo>
                  <a:lnTo>
                    <a:pt x="24566" y="441546"/>
                  </a:lnTo>
                  <a:lnTo>
                    <a:pt x="18438" y="434146"/>
                  </a:lnTo>
                  <a:lnTo>
                    <a:pt x="13073" y="425816"/>
                  </a:lnTo>
                  <a:lnTo>
                    <a:pt x="8280" y="416810"/>
                  </a:lnTo>
                  <a:lnTo>
                    <a:pt x="4227" y="407325"/>
                  </a:lnTo>
                  <a:lnTo>
                    <a:pt x="1409" y="397505"/>
                  </a:lnTo>
                  <a:lnTo>
                    <a:pt x="0" y="387461"/>
                  </a:lnTo>
                  <a:lnTo>
                    <a:pt x="37" y="377428"/>
                  </a:lnTo>
                  <a:lnTo>
                    <a:pt x="1583" y="367765"/>
                  </a:lnTo>
                  <a:lnTo>
                    <a:pt x="4519" y="358639"/>
                  </a:lnTo>
                  <a:lnTo>
                    <a:pt x="8761" y="350206"/>
                  </a:lnTo>
                  <a:lnTo>
                    <a:pt x="14349" y="342688"/>
                  </a:lnTo>
                  <a:lnTo>
                    <a:pt x="21180" y="336121"/>
                  </a:lnTo>
                  <a:lnTo>
                    <a:pt x="29035" y="330711"/>
                  </a:lnTo>
                  <a:lnTo>
                    <a:pt x="37678" y="326900"/>
                  </a:lnTo>
                  <a:lnTo>
                    <a:pt x="46898" y="324781"/>
                  </a:lnTo>
                  <a:lnTo>
                    <a:pt x="56529" y="324154"/>
                  </a:lnTo>
                  <a:lnTo>
                    <a:pt x="66447" y="324712"/>
                  </a:lnTo>
                  <a:lnTo>
                    <a:pt x="76557" y="326164"/>
                  </a:lnTo>
                  <a:lnTo>
                    <a:pt x="86634" y="328423"/>
                  </a:lnTo>
                  <a:lnTo>
                    <a:pt x="96327" y="331610"/>
                  </a:lnTo>
                  <a:lnTo>
                    <a:pt x="105481" y="335713"/>
                  </a:lnTo>
                  <a:lnTo>
                    <a:pt x="114273" y="340603"/>
                  </a:lnTo>
                  <a:lnTo>
                    <a:pt x="123097" y="346109"/>
                  </a:lnTo>
                  <a:lnTo>
                    <a:pt x="132185" y="352069"/>
                  </a:lnTo>
                  <a:lnTo>
                    <a:pt x="141595" y="358190"/>
                  </a:lnTo>
                  <a:lnTo>
                    <a:pt x="151299" y="364065"/>
                  </a:lnTo>
                  <a:lnTo>
                    <a:pt x="161238" y="369495"/>
                  </a:lnTo>
                  <a:lnTo>
                    <a:pt x="171354" y="374462"/>
                  </a:lnTo>
                  <a:lnTo>
                    <a:pt x="181598" y="379032"/>
                  </a:lnTo>
                  <a:lnTo>
                    <a:pt x="191932" y="383284"/>
                  </a:lnTo>
                  <a:lnTo>
                    <a:pt x="202329" y="386971"/>
                  </a:lnTo>
                  <a:lnTo>
                    <a:pt x="212768" y="389543"/>
                  </a:lnTo>
                  <a:lnTo>
                    <a:pt x="223223" y="390795"/>
                  </a:lnTo>
                  <a:lnTo>
                    <a:pt x="233229" y="390987"/>
                  </a:lnTo>
                  <a:lnTo>
                    <a:pt x="242873" y="390689"/>
                  </a:lnTo>
                  <a:lnTo>
                    <a:pt x="253000" y="389871"/>
                  </a:lnTo>
                  <a:lnTo>
                    <a:pt x="265229" y="38843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001036" y="261108"/>
            <a:ext cx="294799" cy="665400"/>
            <a:chOff x="5001036" y="261108"/>
            <a:chExt cx="294799" cy="665400"/>
          </a:xfrm>
        </p:grpSpPr>
        <p:sp>
          <p:nvSpPr>
            <p:cNvPr id="66" name="Freeform 65"/>
            <p:cNvSpPr/>
            <p:nvPr/>
          </p:nvSpPr>
          <p:spPr>
            <a:xfrm>
              <a:off x="5106321" y="261108"/>
              <a:ext cx="124526" cy="244260"/>
            </a:xfrm>
            <a:custGeom>
              <a:avLst/>
              <a:gdLst/>
              <a:ahLst/>
              <a:cxnLst/>
              <a:rect l="0" t="0" r="0" b="0"/>
              <a:pathLst>
                <a:path w="124526" h="244260">
                  <a:moveTo>
                    <a:pt x="0" y="23161"/>
                  </a:moveTo>
                  <a:lnTo>
                    <a:pt x="5934" y="17360"/>
                  </a:lnTo>
                  <a:lnTo>
                    <a:pt x="12139" y="12436"/>
                  </a:lnTo>
                  <a:lnTo>
                    <a:pt x="19235" y="7943"/>
                  </a:lnTo>
                  <a:lnTo>
                    <a:pt x="27175" y="4068"/>
                  </a:lnTo>
                  <a:lnTo>
                    <a:pt x="35822" y="1351"/>
                  </a:lnTo>
                  <a:lnTo>
                    <a:pt x="45011" y="0"/>
                  </a:lnTo>
                  <a:lnTo>
                    <a:pt x="54438" y="72"/>
                  </a:lnTo>
                  <a:lnTo>
                    <a:pt x="63680" y="1638"/>
                  </a:lnTo>
                  <a:lnTo>
                    <a:pt x="72506" y="4585"/>
                  </a:lnTo>
                  <a:lnTo>
                    <a:pt x="80395" y="8835"/>
                  </a:lnTo>
                  <a:lnTo>
                    <a:pt x="86483" y="14428"/>
                  </a:lnTo>
                  <a:lnTo>
                    <a:pt x="90462" y="21261"/>
                  </a:lnTo>
                  <a:lnTo>
                    <a:pt x="92506" y="29119"/>
                  </a:lnTo>
                  <a:lnTo>
                    <a:pt x="92980" y="37763"/>
                  </a:lnTo>
                  <a:lnTo>
                    <a:pt x="92262" y="46979"/>
                  </a:lnTo>
                  <a:lnTo>
                    <a:pt x="90512" y="56438"/>
                  </a:lnTo>
                  <a:lnTo>
                    <a:pt x="87677" y="65707"/>
                  </a:lnTo>
                  <a:lnTo>
                    <a:pt x="83831" y="74569"/>
                  </a:lnTo>
                  <a:lnTo>
                    <a:pt x="79795" y="82993"/>
                  </a:lnTo>
                  <a:lnTo>
                    <a:pt x="76991" y="91038"/>
                  </a:lnTo>
                  <a:lnTo>
                    <a:pt x="76118" y="98781"/>
                  </a:lnTo>
                  <a:lnTo>
                    <a:pt x="77349" y="106134"/>
                  </a:lnTo>
                  <a:lnTo>
                    <a:pt x="80692" y="112853"/>
                  </a:lnTo>
                  <a:lnTo>
                    <a:pt x="85904" y="118861"/>
                  </a:lnTo>
                  <a:lnTo>
                    <a:pt x="92452" y="124389"/>
                  </a:lnTo>
                  <a:lnTo>
                    <a:pt x="99661" y="129868"/>
                  </a:lnTo>
                  <a:lnTo>
                    <a:pt x="107076" y="135562"/>
                  </a:lnTo>
                  <a:lnTo>
                    <a:pt x="113997" y="141710"/>
                  </a:lnTo>
                  <a:lnTo>
                    <a:pt x="119427" y="148603"/>
                  </a:lnTo>
                  <a:lnTo>
                    <a:pt x="122955" y="156314"/>
                  </a:lnTo>
                  <a:lnTo>
                    <a:pt x="124525" y="164596"/>
                  </a:lnTo>
                  <a:lnTo>
                    <a:pt x="124149" y="172993"/>
                  </a:lnTo>
                  <a:lnTo>
                    <a:pt x="122046" y="181230"/>
                  </a:lnTo>
                  <a:lnTo>
                    <a:pt x="118553" y="189217"/>
                  </a:lnTo>
                  <a:lnTo>
                    <a:pt x="114009" y="196959"/>
                  </a:lnTo>
                  <a:lnTo>
                    <a:pt x="108697" y="204494"/>
                  </a:lnTo>
                  <a:lnTo>
                    <a:pt x="102676" y="211707"/>
                  </a:lnTo>
                  <a:lnTo>
                    <a:pt x="95805" y="218332"/>
                  </a:lnTo>
                  <a:lnTo>
                    <a:pt x="88080" y="224267"/>
                  </a:lnTo>
                  <a:lnTo>
                    <a:pt x="79882" y="229422"/>
                  </a:lnTo>
                  <a:lnTo>
                    <a:pt x="70987" y="234138"/>
                  </a:lnTo>
                  <a:lnTo>
                    <a:pt x="59496" y="238829"/>
                  </a:lnTo>
                  <a:lnTo>
                    <a:pt x="42114" y="2442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001036" y="579067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0"/>
                  </a:moveTo>
                  <a:lnTo>
                    <a:pt x="282996" y="0"/>
                  </a:lnTo>
                  <a:lnTo>
                    <a:pt x="271227" y="0"/>
                  </a:lnTo>
                  <a:lnTo>
                    <a:pt x="258341" y="4"/>
                  </a:lnTo>
                  <a:lnTo>
                    <a:pt x="244666" y="177"/>
                  </a:lnTo>
                  <a:lnTo>
                    <a:pt x="230986" y="826"/>
                  </a:lnTo>
                  <a:lnTo>
                    <a:pt x="217765" y="2074"/>
                  </a:lnTo>
                  <a:lnTo>
                    <a:pt x="204967" y="3727"/>
                  </a:lnTo>
                  <a:lnTo>
                    <a:pt x="192240" y="5375"/>
                  </a:lnTo>
                  <a:lnTo>
                    <a:pt x="179353" y="6783"/>
                  </a:lnTo>
                  <a:lnTo>
                    <a:pt x="166394" y="8048"/>
                  </a:lnTo>
                  <a:lnTo>
                    <a:pt x="153680" y="9504"/>
                  </a:lnTo>
                  <a:lnTo>
                    <a:pt x="141377" y="11331"/>
                  </a:lnTo>
                  <a:lnTo>
                    <a:pt x="129334" y="13389"/>
                  </a:lnTo>
                  <a:lnTo>
                    <a:pt x="117181" y="15317"/>
                  </a:lnTo>
                  <a:lnTo>
                    <a:pt x="104712" y="16915"/>
                  </a:lnTo>
                  <a:lnTo>
                    <a:pt x="92050" y="18310"/>
                  </a:lnTo>
                  <a:lnTo>
                    <a:pt x="79543" y="19854"/>
                  </a:lnTo>
                  <a:lnTo>
                    <a:pt x="67391" y="21740"/>
                  </a:lnTo>
                  <a:lnTo>
                    <a:pt x="55692" y="23847"/>
                  </a:lnTo>
                  <a:lnTo>
                    <a:pt x="43167" y="26028"/>
                  </a:lnTo>
                  <a:lnTo>
                    <a:pt x="26481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148435" y="694880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4"/>
                  </a:lnTo>
                  <a:lnTo>
                    <a:pt x="3686" y="58102"/>
                  </a:lnTo>
                  <a:lnTo>
                    <a:pt x="5355" y="73279"/>
                  </a:lnTo>
                  <a:lnTo>
                    <a:pt x="6772" y="88341"/>
                  </a:lnTo>
                  <a:lnTo>
                    <a:pt x="8043" y="103033"/>
                  </a:lnTo>
                  <a:lnTo>
                    <a:pt x="9502" y="117045"/>
                  </a:lnTo>
                  <a:lnTo>
                    <a:pt x="11330" y="130284"/>
                  </a:lnTo>
                  <a:lnTo>
                    <a:pt x="13388" y="142986"/>
                  </a:lnTo>
                  <a:lnTo>
                    <a:pt x="15316" y="155596"/>
                  </a:lnTo>
                  <a:lnTo>
                    <a:pt x="16915" y="168369"/>
                  </a:lnTo>
                  <a:lnTo>
                    <a:pt x="18342" y="180974"/>
                  </a:lnTo>
                  <a:lnTo>
                    <a:pt x="20273" y="193928"/>
                  </a:lnTo>
                  <a:lnTo>
                    <a:pt x="23994" y="209491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042855" y="694880"/>
              <a:ext cx="73996" cy="124046"/>
            </a:xfrm>
            <a:custGeom>
              <a:avLst/>
              <a:gdLst/>
              <a:ahLst/>
              <a:cxnLst/>
              <a:rect l="0" t="0" r="0" b="0"/>
              <a:pathLst>
                <a:path w="73996" h="124046">
                  <a:moveTo>
                    <a:pt x="73995" y="115814"/>
                  </a:moveTo>
                  <a:lnTo>
                    <a:pt x="62327" y="115948"/>
                  </a:lnTo>
                  <a:lnTo>
                    <a:pt x="51838" y="117228"/>
                  </a:lnTo>
                  <a:lnTo>
                    <a:pt x="41545" y="119799"/>
                  </a:lnTo>
                  <a:lnTo>
                    <a:pt x="31589" y="122654"/>
                  </a:lnTo>
                  <a:lnTo>
                    <a:pt x="22542" y="124045"/>
                  </a:lnTo>
                  <a:lnTo>
                    <a:pt x="14668" y="123107"/>
                  </a:lnTo>
                  <a:lnTo>
                    <a:pt x="8236" y="119654"/>
                  </a:lnTo>
                  <a:lnTo>
                    <a:pt x="3668" y="113738"/>
                  </a:lnTo>
                  <a:lnTo>
                    <a:pt x="1007" y="105675"/>
                  </a:lnTo>
                  <a:lnTo>
                    <a:pt x="0" y="95906"/>
                  </a:lnTo>
                  <a:lnTo>
                    <a:pt x="296" y="84856"/>
                  </a:lnTo>
                  <a:lnTo>
                    <a:pt x="1559" y="72889"/>
                  </a:lnTo>
                  <a:lnTo>
                    <a:pt x="3361" y="60502"/>
                  </a:lnTo>
                  <a:lnTo>
                    <a:pt x="5361" y="46911"/>
                  </a:lnTo>
                  <a:lnTo>
                    <a:pt x="7730" y="28694"/>
                  </a:lnTo>
                  <a:lnTo>
                    <a:pt x="1082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444537" y="1526632"/>
            <a:ext cx="348370" cy="488316"/>
            <a:chOff x="3444537" y="1526632"/>
            <a:chExt cx="348370" cy="488316"/>
          </a:xfrm>
        </p:grpSpPr>
        <p:sp>
          <p:nvSpPr>
            <p:cNvPr id="71" name="Freeform 70"/>
            <p:cNvSpPr/>
            <p:nvPr/>
          </p:nvSpPr>
          <p:spPr>
            <a:xfrm>
              <a:off x="3558632" y="1537160"/>
              <a:ext cx="163196" cy="342983"/>
            </a:xfrm>
            <a:custGeom>
              <a:avLst/>
              <a:gdLst/>
              <a:ahLst/>
              <a:cxnLst/>
              <a:rect l="0" t="0" r="0" b="0"/>
              <a:pathLst>
                <a:path w="163196" h="342983">
                  <a:moveTo>
                    <a:pt x="73699" y="0"/>
                  </a:moveTo>
                  <a:lnTo>
                    <a:pt x="70698" y="8802"/>
                  </a:lnTo>
                  <a:lnTo>
                    <a:pt x="67276" y="17148"/>
                  </a:lnTo>
                  <a:lnTo>
                    <a:pt x="63084" y="25847"/>
                  </a:lnTo>
                  <a:lnTo>
                    <a:pt x="58357" y="34968"/>
                  </a:lnTo>
                  <a:lnTo>
                    <a:pt x="53524" y="44463"/>
                  </a:lnTo>
                  <a:lnTo>
                    <a:pt x="48847" y="54259"/>
                  </a:lnTo>
                  <a:lnTo>
                    <a:pt x="44411" y="64446"/>
                  </a:lnTo>
                  <a:lnTo>
                    <a:pt x="40209" y="75268"/>
                  </a:lnTo>
                  <a:lnTo>
                    <a:pt x="36201" y="86813"/>
                  </a:lnTo>
                  <a:lnTo>
                    <a:pt x="32340" y="99175"/>
                  </a:lnTo>
                  <a:lnTo>
                    <a:pt x="28588" y="112538"/>
                  </a:lnTo>
                  <a:lnTo>
                    <a:pt x="24912" y="126901"/>
                  </a:lnTo>
                  <a:lnTo>
                    <a:pt x="21289" y="142123"/>
                  </a:lnTo>
                  <a:lnTo>
                    <a:pt x="17703" y="158019"/>
                  </a:lnTo>
                  <a:lnTo>
                    <a:pt x="14147" y="174411"/>
                  </a:lnTo>
                  <a:lnTo>
                    <a:pt x="10776" y="190993"/>
                  </a:lnTo>
                  <a:lnTo>
                    <a:pt x="7891" y="207351"/>
                  </a:lnTo>
                  <a:lnTo>
                    <a:pt x="5620" y="223279"/>
                  </a:lnTo>
                  <a:lnTo>
                    <a:pt x="3926" y="238754"/>
                  </a:lnTo>
                  <a:lnTo>
                    <a:pt x="2706" y="253839"/>
                  </a:lnTo>
                  <a:lnTo>
                    <a:pt x="1851" y="268614"/>
                  </a:lnTo>
                  <a:lnTo>
                    <a:pt x="1430" y="282996"/>
                  </a:lnTo>
                  <a:lnTo>
                    <a:pt x="1672" y="296741"/>
                  </a:lnTo>
                  <a:lnTo>
                    <a:pt x="2662" y="309749"/>
                  </a:lnTo>
                  <a:lnTo>
                    <a:pt x="4819" y="321434"/>
                  </a:lnTo>
                  <a:lnTo>
                    <a:pt x="8934" y="330693"/>
                  </a:lnTo>
                  <a:lnTo>
                    <a:pt x="15260" y="337137"/>
                  </a:lnTo>
                  <a:lnTo>
                    <a:pt x="23426" y="341004"/>
                  </a:lnTo>
                  <a:lnTo>
                    <a:pt x="32734" y="342784"/>
                  </a:lnTo>
                  <a:lnTo>
                    <a:pt x="42657" y="342982"/>
                  </a:lnTo>
                  <a:lnTo>
                    <a:pt x="52892" y="341866"/>
                  </a:lnTo>
                  <a:lnTo>
                    <a:pt x="63282" y="339463"/>
                  </a:lnTo>
                  <a:lnTo>
                    <a:pt x="73742" y="335889"/>
                  </a:lnTo>
                  <a:lnTo>
                    <a:pt x="84068" y="331187"/>
                  </a:lnTo>
                  <a:lnTo>
                    <a:pt x="93936" y="325275"/>
                  </a:lnTo>
                  <a:lnTo>
                    <a:pt x="103206" y="318221"/>
                  </a:lnTo>
                  <a:lnTo>
                    <a:pt x="111907" y="310212"/>
                  </a:lnTo>
                  <a:lnTo>
                    <a:pt x="120139" y="301464"/>
                  </a:lnTo>
                  <a:lnTo>
                    <a:pt x="128007" y="292174"/>
                  </a:lnTo>
                  <a:lnTo>
                    <a:pt x="135445" y="282496"/>
                  </a:lnTo>
                  <a:lnTo>
                    <a:pt x="142221" y="272547"/>
                  </a:lnTo>
                  <a:lnTo>
                    <a:pt x="148258" y="262406"/>
                  </a:lnTo>
                  <a:lnTo>
                    <a:pt x="153465" y="251969"/>
                  </a:lnTo>
                  <a:lnTo>
                    <a:pt x="157664" y="240970"/>
                  </a:lnTo>
                  <a:lnTo>
                    <a:pt x="160849" y="229317"/>
                  </a:lnTo>
                  <a:lnTo>
                    <a:pt x="162836" y="217388"/>
                  </a:lnTo>
                  <a:lnTo>
                    <a:pt x="163195" y="205913"/>
                  </a:lnTo>
                  <a:lnTo>
                    <a:pt x="161829" y="195285"/>
                  </a:lnTo>
                  <a:lnTo>
                    <a:pt x="158454" y="186031"/>
                  </a:lnTo>
                  <a:lnTo>
                    <a:pt x="152457" y="178952"/>
                  </a:lnTo>
                  <a:lnTo>
                    <a:pt x="143766" y="174276"/>
                  </a:lnTo>
                  <a:lnTo>
                    <a:pt x="133220" y="171918"/>
                  </a:lnTo>
                  <a:lnTo>
                    <a:pt x="122233" y="171757"/>
                  </a:lnTo>
                  <a:lnTo>
                    <a:pt x="111668" y="173496"/>
                  </a:lnTo>
                  <a:lnTo>
                    <a:pt x="101818" y="176743"/>
                  </a:lnTo>
                  <a:lnTo>
                    <a:pt x="92676" y="181123"/>
                  </a:lnTo>
                  <a:lnTo>
                    <a:pt x="84125" y="186324"/>
                  </a:lnTo>
                  <a:lnTo>
                    <a:pt x="76026" y="192271"/>
                  </a:lnTo>
                  <a:lnTo>
                    <a:pt x="68259" y="199093"/>
                  </a:lnTo>
                  <a:lnTo>
                    <a:pt x="60728" y="206794"/>
                  </a:lnTo>
                  <a:lnTo>
                    <a:pt x="53359" y="215254"/>
                  </a:lnTo>
                  <a:lnTo>
                    <a:pt x="46105" y="224311"/>
                  </a:lnTo>
                  <a:lnTo>
                    <a:pt x="38932" y="233814"/>
                  </a:lnTo>
                  <a:lnTo>
                    <a:pt x="31979" y="243635"/>
                  </a:lnTo>
                  <a:lnTo>
                    <a:pt x="25537" y="253682"/>
                  </a:lnTo>
                  <a:lnTo>
                    <a:pt x="19728" y="263874"/>
                  </a:lnTo>
                  <a:lnTo>
                    <a:pt x="14659" y="273901"/>
                  </a:lnTo>
                  <a:lnTo>
                    <a:pt x="10011" y="284304"/>
                  </a:lnTo>
                  <a:lnTo>
                    <a:pt x="5376" y="29711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44537" y="1526632"/>
              <a:ext cx="348370" cy="488316"/>
            </a:xfrm>
            <a:custGeom>
              <a:avLst/>
              <a:gdLst/>
              <a:ahLst/>
              <a:cxnLst/>
              <a:rect l="0" t="0" r="0" b="0"/>
              <a:pathLst>
                <a:path w="348370" h="488316">
                  <a:moveTo>
                    <a:pt x="198323" y="0"/>
                  </a:moveTo>
                  <a:lnTo>
                    <a:pt x="189522" y="3001"/>
                  </a:lnTo>
                  <a:lnTo>
                    <a:pt x="181175" y="6423"/>
                  </a:lnTo>
                  <a:lnTo>
                    <a:pt x="172471" y="10619"/>
                  </a:lnTo>
                  <a:lnTo>
                    <a:pt x="163178" y="15519"/>
                  </a:lnTo>
                  <a:lnTo>
                    <a:pt x="153034" y="21001"/>
                  </a:lnTo>
                  <a:lnTo>
                    <a:pt x="141998" y="26931"/>
                  </a:lnTo>
                  <a:lnTo>
                    <a:pt x="130504" y="33193"/>
                  </a:lnTo>
                  <a:lnTo>
                    <a:pt x="119331" y="39691"/>
                  </a:lnTo>
                  <a:lnTo>
                    <a:pt x="108899" y="46360"/>
                  </a:lnTo>
                  <a:lnTo>
                    <a:pt x="99440" y="53311"/>
                  </a:lnTo>
                  <a:lnTo>
                    <a:pt x="91160" y="60816"/>
                  </a:lnTo>
                  <a:lnTo>
                    <a:pt x="84032" y="68975"/>
                  </a:lnTo>
                  <a:lnTo>
                    <a:pt x="77720" y="77574"/>
                  </a:lnTo>
                  <a:lnTo>
                    <a:pt x="71698" y="86192"/>
                  </a:lnTo>
                  <a:lnTo>
                    <a:pt x="65642" y="94586"/>
                  </a:lnTo>
                  <a:lnTo>
                    <a:pt x="59588" y="102848"/>
                  </a:lnTo>
                  <a:lnTo>
                    <a:pt x="53822" y="111309"/>
                  </a:lnTo>
                  <a:lnTo>
                    <a:pt x="48494" y="120145"/>
                  </a:lnTo>
                  <a:lnTo>
                    <a:pt x="43441" y="129215"/>
                  </a:lnTo>
                  <a:lnTo>
                    <a:pt x="38288" y="138157"/>
                  </a:lnTo>
                  <a:lnTo>
                    <a:pt x="32827" y="146781"/>
                  </a:lnTo>
                  <a:lnTo>
                    <a:pt x="27176" y="155539"/>
                  </a:lnTo>
                  <a:lnTo>
                    <a:pt x="21682" y="165397"/>
                  </a:lnTo>
                  <a:lnTo>
                    <a:pt x="16546" y="176817"/>
                  </a:lnTo>
                  <a:lnTo>
                    <a:pt x="11962" y="189929"/>
                  </a:lnTo>
                  <a:lnTo>
                    <a:pt x="8188" y="204792"/>
                  </a:lnTo>
                  <a:lnTo>
                    <a:pt x="5283" y="221241"/>
                  </a:lnTo>
                  <a:lnTo>
                    <a:pt x="3148" y="238982"/>
                  </a:lnTo>
                  <a:lnTo>
                    <a:pt x="1623" y="257706"/>
                  </a:lnTo>
                  <a:lnTo>
                    <a:pt x="562" y="277138"/>
                  </a:lnTo>
                  <a:lnTo>
                    <a:pt x="0" y="296743"/>
                  </a:lnTo>
                  <a:lnTo>
                    <a:pt x="146" y="315751"/>
                  </a:lnTo>
                  <a:lnTo>
                    <a:pt x="1063" y="333793"/>
                  </a:lnTo>
                  <a:lnTo>
                    <a:pt x="2832" y="350856"/>
                  </a:lnTo>
                  <a:lnTo>
                    <a:pt x="5622" y="367089"/>
                  </a:lnTo>
                  <a:lnTo>
                    <a:pt x="9427" y="382675"/>
                  </a:lnTo>
                  <a:lnTo>
                    <a:pt x="14101" y="397620"/>
                  </a:lnTo>
                  <a:lnTo>
                    <a:pt x="19456" y="411750"/>
                  </a:lnTo>
                  <a:lnTo>
                    <a:pt x="25319" y="425035"/>
                  </a:lnTo>
                  <a:lnTo>
                    <a:pt x="31713" y="437416"/>
                  </a:lnTo>
                  <a:lnTo>
                    <a:pt x="38836" y="448740"/>
                  </a:lnTo>
                  <a:lnTo>
                    <a:pt x="46748" y="459014"/>
                  </a:lnTo>
                  <a:lnTo>
                    <a:pt x="55689" y="468066"/>
                  </a:lnTo>
                  <a:lnTo>
                    <a:pt x="66134" y="475476"/>
                  </a:lnTo>
                  <a:lnTo>
                    <a:pt x="78203" y="481160"/>
                  </a:lnTo>
                  <a:lnTo>
                    <a:pt x="91716" y="485163"/>
                  </a:lnTo>
                  <a:lnTo>
                    <a:pt x="106383" y="487492"/>
                  </a:lnTo>
                  <a:lnTo>
                    <a:pt x="121901" y="488315"/>
                  </a:lnTo>
                  <a:lnTo>
                    <a:pt x="137538" y="487751"/>
                  </a:lnTo>
                  <a:lnTo>
                    <a:pt x="152190" y="485786"/>
                  </a:lnTo>
                  <a:lnTo>
                    <a:pt x="165342" y="482541"/>
                  </a:lnTo>
                  <a:lnTo>
                    <a:pt x="177323" y="478246"/>
                  </a:lnTo>
                  <a:lnTo>
                    <a:pt x="188985" y="473147"/>
                  </a:lnTo>
                  <a:lnTo>
                    <a:pt x="200864" y="467459"/>
                  </a:lnTo>
                  <a:lnTo>
                    <a:pt x="212830" y="461353"/>
                  </a:lnTo>
                  <a:lnTo>
                    <a:pt x="224273" y="454955"/>
                  </a:lnTo>
                  <a:lnTo>
                    <a:pt x="234869" y="448352"/>
                  </a:lnTo>
                  <a:lnTo>
                    <a:pt x="244766" y="441444"/>
                  </a:lnTo>
                  <a:lnTo>
                    <a:pt x="254399" y="433967"/>
                  </a:lnTo>
                  <a:lnTo>
                    <a:pt x="264059" y="425818"/>
                  </a:lnTo>
                  <a:lnTo>
                    <a:pt x="273698" y="416886"/>
                  </a:lnTo>
                  <a:lnTo>
                    <a:pt x="283030" y="406979"/>
                  </a:lnTo>
                  <a:lnTo>
                    <a:pt x="291900" y="396094"/>
                  </a:lnTo>
                  <a:lnTo>
                    <a:pt x="300146" y="384529"/>
                  </a:lnTo>
                  <a:lnTo>
                    <a:pt x="307531" y="372774"/>
                  </a:lnTo>
                  <a:lnTo>
                    <a:pt x="314014" y="361121"/>
                  </a:lnTo>
                  <a:lnTo>
                    <a:pt x="319706" y="349348"/>
                  </a:lnTo>
                  <a:lnTo>
                    <a:pt x="324770" y="336845"/>
                  </a:lnTo>
                  <a:lnTo>
                    <a:pt x="329366" y="323329"/>
                  </a:lnTo>
                  <a:lnTo>
                    <a:pt x="333625" y="309149"/>
                  </a:lnTo>
                  <a:lnTo>
                    <a:pt x="337645" y="295084"/>
                  </a:lnTo>
                  <a:lnTo>
                    <a:pt x="341492" y="281576"/>
                  </a:lnTo>
                  <a:lnTo>
                    <a:pt x="344890" y="268404"/>
                  </a:lnTo>
                  <a:lnTo>
                    <a:pt x="347261" y="254887"/>
                  </a:lnTo>
                  <a:lnTo>
                    <a:pt x="348369" y="240649"/>
                  </a:lnTo>
                  <a:lnTo>
                    <a:pt x="348298" y="225798"/>
                  </a:lnTo>
                  <a:lnTo>
                    <a:pt x="347262" y="210742"/>
                  </a:lnTo>
                  <a:lnTo>
                    <a:pt x="345492" y="195762"/>
                  </a:lnTo>
                  <a:lnTo>
                    <a:pt x="343186" y="181126"/>
                  </a:lnTo>
                  <a:lnTo>
                    <a:pt x="340500" y="167151"/>
                  </a:lnTo>
                  <a:lnTo>
                    <a:pt x="337547" y="153941"/>
                  </a:lnTo>
                  <a:lnTo>
                    <a:pt x="334243" y="141427"/>
                  </a:lnTo>
                  <a:lnTo>
                    <a:pt x="330340" y="129477"/>
                  </a:lnTo>
                  <a:lnTo>
                    <a:pt x="325744" y="117951"/>
                  </a:lnTo>
                  <a:lnTo>
                    <a:pt x="320351" y="106733"/>
                  </a:lnTo>
                  <a:lnTo>
                    <a:pt x="313974" y="95733"/>
                  </a:lnTo>
                  <a:lnTo>
                    <a:pt x="306602" y="84890"/>
                  </a:lnTo>
                  <a:lnTo>
                    <a:pt x="298210" y="74318"/>
                  </a:lnTo>
                  <a:lnTo>
                    <a:pt x="288675" y="64292"/>
                  </a:lnTo>
                  <a:lnTo>
                    <a:pt x="278037" y="54928"/>
                  </a:lnTo>
                  <a:lnTo>
                    <a:pt x="266470" y="46505"/>
                  </a:lnTo>
                  <a:lnTo>
                    <a:pt x="254183" y="39526"/>
                  </a:lnTo>
                  <a:lnTo>
                    <a:pt x="241358" y="34135"/>
                  </a:lnTo>
                  <a:lnTo>
                    <a:pt x="227984" y="30329"/>
                  </a:lnTo>
                  <a:lnTo>
                    <a:pt x="213868" y="28134"/>
                  </a:lnTo>
                  <a:lnTo>
                    <a:pt x="198968" y="27405"/>
                  </a:lnTo>
                  <a:lnTo>
                    <a:pt x="183538" y="28201"/>
                  </a:lnTo>
                  <a:lnTo>
                    <a:pt x="168026" y="30855"/>
                  </a:lnTo>
                  <a:lnTo>
                    <a:pt x="152707" y="35375"/>
                  </a:lnTo>
                  <a:lnTo>
                    <a:pt x="137828" y="41341"/>
                  </a:lnTo>
                  <a:lnTo>
                    <a:pt x="123683" y="48101"/>
                  </a:lnTo>
                  <a:lnTo>
                    <a:pt x="110361" y="55203"/>
                  </a:lnTo>
                  <a:lnTo>
                    <a:pt x="97940" y="62580"/>
                  </a:lnTo>
                  <a:lnTo>
                    <a:pt x="86583" y="70438"/>
                  </a:lnTo>
                  <a:lnTo>
                    <a:pt x="76282" y="78856"/>
                  </a:lnTo>
                  <a:lnTo>
                    <a:pt x="67181" y="87339"/>
                  </a:lnTo>
                  <a:lnTo>
                    <a:pt x="58767" y="95719"/>
                  </a:lnTo>
                  <a:lnTo>
                    <a:pt x="50298" y="104735"/>
                  </a:lnTo>
                  <a:lnTo>
                    <a:pt x="40395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3927129" y="1551310"/>
            <a:ext cx="1558219" cy="722846"/>
            <a:chOff x="3927129" y="1551310"/>
            <a:chExt cx="1558219" cy="722846"/>
          </a:xfrm>
        </p:grpSpPr>
        <p:sp>
          <p:nvSpPr>
            <p:cNvPr id="74" name="Freeform 73"/>
            <p:cNvSpPr/>
            <p:nvPr/>
          </p:nvSpPr>
          <p:spPr>
            <a:xfrm>
              <a:off x="3990300" y="1551310"/>
              <a:ext cx="223881" cy="270121"/>
            </a:xfrm>
            <a:custGeom>
              <a:avLst/>
              <a:gdLst/>
              <a:ahLst/>
              <a:cxnLst/>
              <a:rect l="0" t="0" r="0" b="0"/>
              <a:pathLst>
                <a:path w="223881" h="270121">
                  <a:moveTo>
                    <a:pt x="21057" y="38493"/>
                  </a:moveTo>
                  <a:lnTo>
                    <a:pt x="26992" y="32692"/>
                  </a:lnTo>
                  <a:lnTo>
                    <a:pt x="33197" y="27768"/>
                  </a:lnTo>
                  <a:lnTo>
                    <a:pt x="40297" y="23265"/>
                  </a:lnTo>
                  <a:lnTo>
                    <a:pt x="48410" y="19045"/>
                  </a:lnTo>
                  <a:lnTo>
                    <a:pt x="57704" y="15031"/>
                  </a:lnTo>
                  <a:lnTo>
                    <a:pt x="68153" y="11174"/>
                  </a:lnTo>
                  <a:lnTo>
                    <a:pt x="79577" y="7594"/>
                  </a:lnTo>
                  <a:lnTo>
                    <a:pt x="91764" y="4567"/>
                  </a:lnTo>
                  <a:lnTo>
                    <a:pt x="104508" y="2203"/>
                  </a:lnTo>
                  <a:lnTo>
                    <a:pt x="117488" y="616"/>
                  </a:lnTo>
                  <a:lnTo>
                    <a:pt x="130273" y="0"/>
                  </a:lnTo>
                  <a:lnTo>
                    <a:pt x="142643" y="374"/>
                  </a:lnTo>
                  <a:lnTo>
                    <a:pt x="154407" y="1931"/>
                  </a:lnTo>
                  <a:lnTo>
                    <a:pt x="165315" y="5104"/>
                  </a:lnTo>
                  <a:lnTo>
                    <a:pt x="175301" y="9981"/>
                  </a:lnTo>
                  <a:lnTo>
                    <a:pt x="183820" y="16357"/>
                  </a:lnTo>
                  <a:lnTo>
                    <a:pt x="189808" y="23924"/>
                  </a:lnTo>
                  <a:lnTo>
                    <a:pt x="192906" y="32379"/>
                  </a:lnTo>
                  <a:lnTo>
                    <a:pt x="193376" y="41307"/>
                  </a:lnTo>
                  <a:lnTo>
                    <a:pt x="191721" y="50213"/>
                  </a:lnTo>
                  <a:lnTo>
                    <a:pt x="188461" y="58827"/>
                  </a:lnTo>
                  <a:lnTo>
                    <a:pt x="183869" y="67083"/>
                  </a:lnTo>
                  <a:lnTo>
                    <a:pt x="177980" y="75015"/>
                  </a:lnTo>
                  <a:lnTo>
                    <a:pt x="170911" y="82681"/>
                  </a:lnTo>
                  <a:lnTo>
                    <a:pt x="162710" y="89983"/>
                  </a:lnTo>
                  <a:lnTo>
                    <a:pt x="153296" y="96668"/>
                  </a:lnTo>
                  <a:lnTo>
                    <a:pt x="142837" y="102644"/>
                  </a:lnTo>
                  <a:lnTo>
                    <a:pt x="135020" y="107773"/>
                  </a:lnTo>
                  <a:lnTo>
                    <a:pt x="133897" y="111879"/>
                  </a:lnTo>
                  <a:lnTo>
                    <a:pt x="137675" y="115198"/>
                  </a:lnTo>
                  <a:lnTo>
                    <a:pt x="144688" y="118174"/>
                  </a:lnTo>
                  <a:lnTo>
                    <a:pt x="153911" y="121103"/>
                  </a:lnTo>
                  <a:lnTo>
                    <a:pt x="164331" y="124275"/>
                  </a:lnTo>
                  <a:lnTo>
                    <a:pt x="174855" y="128033"/>
                  </a:lnTo>
                  <a:lnTo>
                    <a:pt x="184890" y="132504"/>
                  </a:lnTo>
                  <a:lnTo>
                    <a:pt x="194271" y="137799"/>
                  </a:lnTo>
                  <a:lnTo>
                    <a:pt x="203041" y="144105"/>
                  </a:lnTo>
                  <a:lnTo>
                    <a:pt x="211292" y="151416"/>
                  </a:lnTo>
                  <a:lnTo>
                    <a:pt x="218326" y="159426"/>
                  </a:lnTo>
                  <a:lnTo>
                    <a:pt x="222712" y="167640"/>
                  </a:lnTo>
                  <a:lnTo>
                    <a:pt x="223880" y="175754"/>
                  </a:lnTo>
                  <a:lnTo>
                    <a:pt x="222054" y="183658"/>
                  </a:lnTo>
                  <a:lnTo>
                    <a:pt x="217781" y="191345"/>
                  </a:lnTo>
                  <a:lnTo>
                    <a:pt x="211639" y="198844"/>
                  </a:lnTo>
                  <a:lnTo>
                    <a:pt x="203807" y="206032"/>
                  </a:lnTo>
                  <a:lnTo>
                    <a:pt x="194065" y="212640"/>
                  </a:lnTo>
                  <a:lnTo>
                    <a:pt x="182445" y="218568"/>
                  </a:lnTo>
                  <a:lnTo>
                    <a:pt x="169223" y="223873"/>
                  </a:lnTo>
                  <a:lnTo>
                    <a:pt x="154746" y="228670"/>
                  </a:lnTo>
                  <a:lnTo>
                    <a:pt x="139339" y="233084"/>
                  </a:lnTo>
                  <a:lnTo>
                    <a:pt x="123264" y="237218"/>
                  </a:lnTo>
                  <a:lnTo>
                    <a:pt x="106720" y="241156"/>
                  </a:lnTo>
                  <a:lnTo>
                    <a:pt x="89868" y="244956"/>
                  </a:lnTo>
                  <a:lnTo>
                    <a:pt x="73179" y="248703"/>
                  </a:lnTo>
                  <a:lnTo>
                    <a:pt x="55611" y="252984"/>
                  </a:lnTo>
                  <a:lnTo>
                    <a:pt x="33386" y="259292"/>
                  </a:lnTo>
                  <a:lnTo>
                    <a:pt x="0" y="2701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927129" y="1901045"/>
              <a:ext cx="368498" cy="57256"/>
            </a:xfrm>
            <a:custGeom>
              <a:avLst/>
              <a:gdLst/>
              <a:ahLst/>
              <a:cxnLst/>
              <a:rect l="0" t="0" r="0" b="0"/>
              <a:pathLst>
                <a:path w="368498" h="57256">
                  <a:moveTo>
                    <a:pt x="368497" y="4613"/>
                  </a:moveTo>
                  <a:lnTo>
                    <a:pt x="356695" y="1813"/>
                  </a:lnTo>
                  <a:lnTo>
                    <a:pt x="344926" y="311"/>
                  </a:lnTo>
                  <a:lnTo>
                    <a:pt x="332027" y="0"/>
                  </a:lnTo>
                  <a:lnTo>
                    <a:pt x="317833" y="506"/>
                  </a:lnTo>
                  <a:lnTo>
                    <a:pt x="302208" y="1326"/>
                  </a:lnTo>
                  <a:lnTo>
                    <a:pt x="285247" y="2146"/>
                  </a:lnTo>
                  <a:lnTo>
                    <a:pt x="267664" y="3003"/>
                  </a:lnTo>
                  <a:lnTo>
                    <a:pt x="250640" y="4178"/>
                  </a:lnTo>
                  <a:lnTo>
                    <a:pt x="234779" y="5812"/>
                  </a:lnTo>
                  <a:lnTo>
                    <a:pt x="219677" y="7740"/>
                  </a:lnTo>
                  <a:lnTo>
                    <a:pt x="204242" y="9579"/>
                  </a:lnTo>
                  <a:lnTo>
                    <a:pt x="187866" y="11119"/>
                  </a:lnTo>
                  <a:lnTo>
                    <a:pt x="170915" y="12474"/>
                  </a:lnTo>
                  <a:lnTo>
                    <a:pt x="154435" y="13992"/>
                  </a:lnTo>
                  <a:lnTo>
                    <a:pt x="139003" y="15865"/>
                  </a:lnTo>
                  <a:lnTo>
                    <a:pt x="124384" y="18123"/>
                  </a:lnTo>
                  <a:lnTo>
                    <a:pt x="109821" y="20717"/>
                  </a:lnTo>
                  <a:lnTo>
                    <a:pt x="94851" y="23582"/>
                  </a:lnTo>
                  <a:lnTo>
                    <a:pt x="79660" y="26811"/>
                  </a:lnTo>
                  <a:lnTo>
                    <a:pt x="64902" y="30657"/>
                  </a:lnTo>
                  <a:lnTo>
                    <a:pt x="50945" y="35198"/>
                  </a:lnTo>
                  <a:lnTo>
                    <a:pt x="38275" y="40063"/>
                  </a:lnTo>
                  <a:lnTo>
                    <a:pt x="26405" y="45002"/>
                  </a:lnTo>
                  <a:lnTo>
                    <a:pt x="14298" y="50448"/>
                  </a:lnTo>
                  <a:lnTo>
                    <a:pt x="0" y="572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27171" y="1979357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2867" y="8936"/>
                  </a:lnTo>
                  <a:lnTo>
                    <a:pt x="5008" y="18562"/>
                  </a:lnTo>
                  <a:lnTo>
                    <a:pt x="6612" y="29854"/>
                  </a:lnTo>
                  <a:lnTo>
                    <a:pt x="7792" y="42695"/>
                  </a:lnTo>
                  <a:lnTo>
                    <a:pt x="8641" y="56823"/>
                  </a:lnTo>
                  <a:lnTo>
                    <a:pt x="9238" y="71943"/>
                  </a:lnTo>
                  <a:lnTo>
                    <a:pt x="9653" y="87631"/>
                  </a:lnTo>
                  <a:lnTo>
                    <a:pt x="9937" y="103372"/>
                  </a:lnTo>
                  <a:lnTo>
                    <a:pt x="10130" y="118880"/>
                  </a:lnTo>
                  <a:lnTo>
                    <a:pt x="10261" y="134239"/>
                  </a:lnTo>
                  <a:lnTo>
                    <a:pt x="10349" y="149777"/>
                  </a:lnTo>
                  <a:lnTo>
                    <a:pt x="10413" y="165670"/>
                  </a:lnTo>
                  <a:lnTo>
                    <a:pt x="10626" y="181616"/>
                  </a:lnTo>
                  <a:lnTo>
                    <a:pt x="11301" y="196950"/>
                  </a:lnTo>
                  <a:lnTo>
                    <a:pt x="12567" y="211340"/>
                  </a:lnTo>
                  <a:lnTo>
                    <a:pt x="14240" y="224912"/>
                  </a:lnTo>
                  <a:lnTo>
                    <a:pt x="16076" y="239726"/>
                  </a:lnTo>
                  <a:lnTo>
                    <a:pt x="18238" y="260431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957894" y="2042528"/>
              <a:ext cx="158749" cy="154717"/>
            </a:xfrm>
            <a:custGeom>
              <a:avLst/>
              <a:gdLst/>
              <a:ahLst/>
              <a:cxnLst/>
              <a:rect l="0" t="0" r="0" b="0"/>
              <a:pathLst>
                <a:path w="158749" h="154717">
                  <a:moveTo>
                    <a:pt x="158748" y="84228"/>
                  </a:moveTo>
                  <a:lnTo>
                    <a:pt x="149880" y="87229"/>
                  </a:lnTo>
                  <a:lnTo>
                    <a:pt x="140893" y="90651"/>
                  </a:lnTo>
                  <a:lnTo>
                    <a:pt x="130906" y="94847"/>
                  </a:lnTo>
                  <a:lnTo>
                    <a:pt x="120271" y="99748"/>
                  </a:lnTo>
                  <a:lnTo>
                    <a:pt x="109757" y="105229"/>
                  </a:lnTo>
                  <a:lnTo>
                    <a:pt x="99801" y="111159"/>
                  </a:lnTo>
                  <a:lnTo>
                    <a:pt x="90341" y="117421"/>
                  </a:lnTo>
                  <a:lnTo>
                    <a:pt x="81004" y="123919"/>
                  </a:lnTo>
                  <a:lnTo>
                    <a:pt x="71541" y="130579"/>
                  </a:lnTo>
                  <a:lnTo>
                    <a:pt x="61865" y="137185"/>
                  </a:lnTo>
                  <a:lnTo>
                    <a:pt x="51975" y="143394"/>
                  </a:lnTo>
                  <a:lnTo>
                    <a:pt x="41917" y="149027"/>
                  </a:lnTo>
                  <a:lnTo>
                    <a:pt x="32059" y="153284"/>
                  </a:lnTo>
                  <a:lnTo>
                    <a:pt x="23053" y="154716"/>
                  </a:lnTo>
                  <a:lnTo>
                    <a:pt x="15195" y="152775"/>
                  </a:lnTo>
                  <a:lnTo>
                    <a:pt x="8768" y="147554"/>
                  </a:lnTo>
                  <a:lnTo>
                    <a:pt x="4200" y="139322"/>
                  </a:lnTo>
                  <a:lnTo>
                    <a:pt x="1534" y="128569"/>
                  </a:lnTo>
                  <a:lnTo>
                    <a:pt x="353" y="116014"/>
                  </a:lnTo>
                  <a:lnTo>
                    <a:pt x="0" y="102474"/>
                  </a:lnTo>
                  <a:lnTo>
                    <a:pt x="17" y="88496"/>
                  </a:lnTo>
                  <a:lnTo>
                    <a:pt x="328" y="74524"/>
                  </a:lnTo>
                  <a:lnTo>
                    <a:pt x="1135" y="60990"/>
                  </a:lnTo>
                  <a:lnTo>
                    <a:pt x="2523" y="48087"/>
                  </a:lnTo>
                  <a:lnTo>
                    <a:pt x="4292" y="36246"/>
                  </a:lnTo>
                  <a:lnTo>
                    <a:pt x="6212" y="25082"/>
                  </a:lnTo>
                  <a:lnTo>
                    <a:pt x="8449" y="13616"/>
                  </a:lnTo>
                  <a:lnTo>
                    <a:pt x="1134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432497" y="1884601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136870" y="0"/>
                  </a:moveTo>
                  <a:lnTo>
                    <a:pt x="131003" y="5934"/>
                  </a:lnTo>
                  <a:lnTo>
                    <a:pt x="125439" y="12139"/>
                  </a:lnTo>
                  <a:lnTo>
                    <a:pt x="119635" y="19234"/>
                  </a:lnTo>
                  <a:lnTo>
                    <a:pt x="113381" y="27175"/>
                  </a:lnTo>
                  <a:lnTo>
                    <a:pt x="106403" y="35821"/>
                  </a:lnTo>
                  <a:lnTo>
                    <a:pt x="98622" y="45016"/>
                  </a:lnTo>
                  <a:lnTo>
                    <a:pt x="90120" y="54615"/>
                  </a:lnTo>
                  <a:lnTo>
                    <a:pt x="81041" y="64505"/>
                  </a:lnTo>
                  <a:lnTo>
                    <a:pt x="71532" y="74593"/>
                  </a:lnTo>
                  <a:lnTo>
                    <a:pt x="61877" y="84654"/>
                  </a:lnTo>
                  <a:lnTo>
                    <a:pt x="52476" y="94335"/>
                  </a:lnTo>
                  <a:lnTo>
                    <a:pt x="43530" y="103472"/>
                  </a:lnTo>
                  <a:lnTo>
                    <a:pt x="35164" y="111969"/>
                  </a:lnTo>
                  <a:lnTo>
                    <a:pt x="26586" y="120649"/>
                  </a:lnTo>
                  <a:lnTo>
                    <a:pt x="15929" y="13138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43026" y="1905658"/>
              <a:ext cx="178985" cy="147400"/>
            </a:xfrm>
            <a:custGeom>
              <a:avLst/>
              <a:gdLst/>
              <a:ahLst/>
              <a:cxnLst/>
              <a:rect l="0" t="0" r="0" b="0"/>
              <a:pathLst>
                <a:path w="178985" h="147400">
                  <a:moveTo>
                    <a:pt x="0" y="0"/>
                  </a:moveTo>
                  <a:lnTo>
                    <a:pt x="8800" y="5934"/>
                  </a:lnTo>
                  <a:lnTo>
                    <a:pt x="17147" y="12139"/>
                  </a:lnTo>
                  <a:lnTo>
                    <a:pt x="25841" y="19230"/>
                  </a:lnTo>
                  <a:lnTo>
                    <a:pt x="34790" y="26997"/>
                  </a:lnTo>
                  <a:lnTo>
                    <a:pt x="43636" y="34996"/>
                  </a:lnTo>
                  <a:lnTo>
                    <a:pt x="52184" y="42942"/>
                  </a:lnTo>
                  <a:lnTo>
                    <a:pt x="60718" y="50889"/>
                  </a:lnTo>
                  <a:lnTo>
                    <a:pt x="69893" y="59130"/>
                  </a:lnTo>
                  <a:lnTo>
                    <a:pt x="80025" y="67815"/>
                  </a:lnTo>
                  <a:lnTo>
                    <a:pt x="90949" y="76783"/>
                  </a:lnTo>
                  <a:lnTo>
                    <a:pt x="102207" y="85657"/>
                  </a:lnTo>
                  <a:lnTo>
                    <a:pt x="113480" y="94220"/>
                  </a:lnTo>
                  <a:lnTo>
                    <a:pt x="124474" y="102428"/>
                  </a:lnTo>
                  <a:lnTo>
                    <a:pt x="134849" y="110320"/>
                  </a:lnTo>
                  <a:lnTo>
                    <a:pt x="144480" y="117952"/>
                  </a:lnTo>
                  <a:lnTo>
                    <a:pt x="153126" y="125085"/>
                  </a:lnTo>
                  <a:lnTo>
                    <a:pt x="161184" y="131882"/>
                  </a:lnTo>
                  <a:lnTo>
                    <a:pt x="169362" y="138942"/>
                  </a:lnTo>
                  <a:lnTo>
                    <a:pt x="178984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32580" y="1718820"/>
              <a:ext cx="245413" cy="397408"/>
            </a:xfrm>
            <a:custGeom>
              <a:avLst/>
              <a:gdLst/>
              <a:ahLst/>
              <a:cxnLst/>
              <a:rect l="0" t="0" r="0" b="0"/>
              <a:pathLst>
                <a:path w="245413" h="397408">
                  <a:moveTo>
                    <a:pt x="0" y="7853"/>
                  </a:moveTo>
                  <a:lnTo>
                    <a:pt x="11802" y="7853"/>
                  </a:lnTo>
                  <a:lnTo>
                    <a:pt x="23571" y="7853"/>
                  </a:lnTo>
                  <a:lnTo>
                    <a:pt x="36461" y="7853"/>
                  </a:lnTo>
                  <a:lnTo>
                    <a:pt x="50310" y="7853"/>
                  </a:lnTo>
                  <a:lnTo>
                    <a:pt x="64638" y="7853"/>
                  </a:lnTo>
                  <a:lnTo>
                    <a:pt x="79107" y="7849"/>
                  </a:lnTo>
                  <a:lnTo>
                    <a:pt x="93557" y="7676"/>
                  </a:lnTo>
                  <a:lnTo>
                    <a:pt x="107933" y="7028"/>
                  </a:lnTo>
                  <a:lnTo>
                    <a:pt x="122228" y="5779"/>
                  </a:lnTo>
                  <a:lnTo>
                    <a:pt x="136452" y="4126"/>
                  </a:lnTo>
                  <a:lnTo>
                    <a:pt x="150622" y="2478"/>
                  </a:lnTo>
                  <a:lnTo>
                    <a:pt x="164752" y="1080"/>
                  </a:lnTo>
                  <a:lnTo>
                    <a:pt x="178853" y="160"/>
                  </a:lnTo>
                  <a:lnTo>
                    <a:pt x="192934" y="0"/>
                  </a:lnTo>
                  <a:lnTo>
                    <a:pt x="206979" y="689"/>
                  </a:lnTo>
                  <a:lnTo>
                    <a:pt x="220172" y="2628"/>
                  </a:lnTo>
                  <a:lnTo>
                    <a:pt x="230982" y="6590"/>
                  </a:lnTo>
                  <a:lnTo>
                    <a:pt x="238758" y="12815"/>
                  </a:lnTo>
                  <a:lnTo>
                    <a:pt x="243501" y="21080"/>
                  </a:lnTo>
                  <a:lnTo>
                    <a:pt x="245412" y="30986"/>
                  </a:lnTo>
                  <a:lnTo>
                    <a:pt x="244919" y="42125"/>
                  </a:lnTo>
                  <a:lnTo>
                    <a:pt x="242542" y="53990"/>
                  </a:lnTo>
                  <a:lnTo>
                    <a:pt x="238762" y="66013"/>
                  </a:lnTo>
                  <a:lnTo>
                    <a:pt x="233978" y="77870"/>
                  </a:lnTo>
                  <a:lnTo>
                    <a:pt x="228655" y="89455"/>
                  </a:lnTo>
                  <a:lnTo>
                    <a:pt x="223317" y="100774"/>
                  </a:lnTo>
                  <a:lnTo>
                    <a:pt x="218244" y="111877"/>
                  </a:lnTo>
                  <a:lnTo>
                    <a:pt x="213347" y="122980"/>
                  </a:lnTo>
                  <a:lnTo>
                    <a:pt x="208291" y="134435"/>
                  </a:lnTo>
                  <a:lnTo>
                    <a:pt x="202890" y="146402"/>
                  </a:lnTo>
                  <a:lnTo>
                    <a:pt x="197278" y="158713"/>
                  </a:lnTo>
                  <a:lnTo>
                    <a:pt x="191809" y="170977"/>
                  </a:lnTo>
                  <a:lnTo>
                    <a:pt x="186680" y="182972"/>
                  </a:lnTo>
                  <a:lnTo>
                    <a:pt x="181761" y="194806"/>
                  </a:lnTo>
                  <a:lnTo>
                    <a:pt x="176697" y="206817"/>
                  </a:lnTo>
                  <a:lnTo>
                    <a:pt x="171296" y="219190"/>
                  </a:lnTo>
                  <a:lnTo>
                    <a:pt x="165684" y="231788"/>
                  </a:lnTo>
                  <a:lnTo>
                    <a:pt x="160218" y="244252"/>
                  </a:lnTo>
                  <a:lnTo>
                    <a:pt x="155095" y="256380"/>
                  </a:lnTo>
                  <a:lnTo>
                    <a:pt x="150349" y="268135"/>
                  </a:lnTo>
                  <a:lnTo>
                    <a:pt x="145935" y="279561"/>
                  </a:lnTo>
                  <a:lnTo>
                    <a:pt x="141778" y="290724"/>
                  </a:lnTo>
                  <a:lnTo>
                    <a:pt x="137648" y="301525"/>
                  </a:lnTo>
                  <a:lnTo>
                    <a:pt x="133181" y="311712"/>
                  </a:lnTo>
                  <a:lnTo>
                    <a:pt x="128212" y="321206"/>
                  </a:lnTo>
                  <a:lnTo>
                    <a:pt x="122908" y="330396"/>
                  </a:lnTo>
                  <a:lnTo>
                    <a:pt x="117653" y="340021"/>
                  </a:lnTo>
                  <a:lnTo>
                    <a:pt x="112681" y="350446"/>
                  </a:lnTo>
                  <a:lnTo>
                    <a:pt x="108193" y="361101"/>
                  </a:lnTo>
                  <a:lnTo>
                    <a:pt x="104007" y="371708"/>
                  </a:lnTo>
                  <a:lnTo>
                    <a:pt x="99756" y="383204"/>
                  </a:lnTo>
                  <a:lnTo>
                    <a:pt x="94756" y="3974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091583" y="1738607"/>
              <a:ext cx="393765" cy="431312"/>
            </a:xfrm>
            <a:custGeom>
              <a:avLst/>
              <a:gdLst/>
              <a:ahLst/>
              <a:cxnLst/>
              <a:rect l="0" t="0" r="0" b="0"/>
              <a:pathLst>
                <a:path w="393765" h="431312">
                  <a:moveTo>
                    <a:pt x="46323" y="61766"/>
                  </a:moveTo>
                  <a:lnTo>
                    <a:pt x="52258" y="53031"/>
                  </a:lnTo>
                  <a:lnTo>
                    <a:pt x="58462" y="45325"/>
                  </a:lnTo>
                  <a:lnTo>
                    <a:pt x="65563" y="37923"/>
                  </a:lnTo>
                  <a:lnTo>
                    <a:pt x="73676" y="30661"/>
                  </a:lnTo>
                  <a:lnTo>
                    <a:pt x="82971" y="23483"/>
                  </a:lnTo>
                  <a:lnTo>
                    <a:pt x="93414" y="16371"/>
                  </a:lnTo>
                  <a:lnTo>
                    <a:pt x="104666" y="9799"/>
                  </a:lnTo>
                  <a:lnTo>
                    <a:pt x="116204" y="4678"/>
                  </a:lnTo>
                  <a:lnTo>
                    <a:pt x="127700" y="1391"/>
                  </a:lnTo>
                  <a:lnTo>
                    <a:pt x="139026" y="0"/>
                  </a:lnTo>
                  <a:lnTo>
                    <a:pt x="150164" y="505"/>
                  </a:lnTo>
                  <a:lnTo>
                    <a:pt x="161132" y="2702"/>
                  </a:lnTo>
                  <a:lnTo>
                    <a:pt x="171802" y="6430"/>
                  </a:lnTo>
                  <a:lnTo>
                    <a:pt x="181902" y="11665"/>
                  </a:lnTo>
                  <a:lnTo>
                    <a:pt x="191323" y="18268"/>
                  </a:lnTo>
                  <a:lnTo>
                    <a:pt x="199956" y="26479"/>
                  </a:lnTo>
                  <a:lnTo>
                    <a:pt x="207610" y="36957"/>
                  </a:lnTo>
                  <a:lnTo>
                    <a:pt x="214266" y="49853"/>
                  </a:lnTo>
                  <a:lnTo>
                    <a:pt x="219738" y="64566"/>
                  </a:lnTo>
                  <a:lnTo>
                    <a:pt x="223589" y="80043"/>
                  </a:lnTo>
                  <a:lnTo>
                    <a:pt x="225736" y="95601"/>
                  </a:lnTo>
                  <a:lnTo>
                    <a:pt x="226381" y="111113"/>
                  </a:lnTo>
                  <a:lnTo>
                    <a:pt x="225835" y="126813"/>
                  </a:lnTo>
                  <a:lnTo>
                    <a:pt x="224396" y="142853"/>
                  </a:lnTo>
                  <a:lnTo>
                    <a:pt x="222315" y="159251"/>
                  </a:lnTo>
                  <a:lnTo>
                    <a:pt x="219780" y="175960"/>
                  </a:lnTo>
                  <a:lnTo>
                    <a:pt x="216932" y="192904"/>
                  </a:lnTo>
                  <a:lnTo>
                    <a:pt x="213869" y="209691"/>
                  </a:lnTo>
                  <a:lnTo>
                    <a:pt x="210661" y="225657"/>
                  </a:lnTo>
                  <a:lnTo>
                    <a:pt x="207344" y="240512"/>
                  </a:lnTo>
                  <a:lnTo>
                    <a:pt x="203624" y="254623"/>
                  </a:lnTo>
                  <a:lnTo>
                    <a:pt x="198908" y="268785"/>
                  </a:lnTo>
                  <a:lnTo>
                    <a:pt x="192953" y="283462"/>
                  </a:lnTo>
                  <a:lnTo>
                    <a:pt x="185833" y="298611"/>
                  </a:lnTo>
                  <a:lnTo>
                    <a:pt x="177757" y="313868"/>
                  </a:lnTo>
                  <a:lnTo>
                    <a:pt x="168958" y="328979"/>
                  </a:lnTo>
                  <a:lnTo>
                    <a:pt x="159797" y="343533"/>
                  </a:lnTo>
                  <a:lnTo>
                    <a:pt x="150734" y="356920"/>
                  </a:lnTo>
                  <a:lnTo>
                    <a:pt x="142011" y="368918"/>
                  </a:lnTo>
                  <a:lnTo>
                    <a:pt x="133511" y="379633"/>
                  </a:lnTo>
                  <a:lnTo>
                    <a:pt x="124884" y="389305"/>
                  </a:lnTo>
                  <a:lnTo>
                    <a:pt x="115928" y="398182"/>
                  </a:lnTo>
                  <a:lnTo>
                    <a:pt x="106607" y="406317"/>
                  </a:lnTo>
                  <a:lnTo>
                    <a:pt x="96963" y="413569"/>
                  </a:lnTo>
                  <a:lnTo>
                    <a:pt x="87063" y="419925"/>
                  </a:lnTo>
                  <a:lnTo>
                    <a:pt x="76973" y="425178"/>
                  </a:lnTo>
                  <a:lnTo>
                    <a:pt x="66748" y="428876"/>
                  </a:lnTo>
                  <a:lnTo>
                    <a:pt x="56430" y="430911"/>
                  </a:lnTo>
                  <a:lnTo>
                    <a:pt x="46214" y="431311"/>
                  </a:lnTo>
                  <a:lnTo>
                    <a:pt x="36428" y="430066"/>
                  </a:lnTo>
                  <a:lnTo>
                    <a:pt x="27226" y="427332"/>
                  </a:lnTo>
                  <a:lnTo>
                    <a:pt x="18911" y="423056"/>
                  </a:lnTo>
                  <a:lnTo>
                    <a:pt x="12004" y="416914"/>
                  </a:lnTo>
                  <a:lnTo>
                    <a:pt x="6662" y="408898"/>
                  </a:lnTo>
                  <a:lnTo>
                    <a:pt x="2888" y="399431"/>
                  </a:lnTo>
                  <a:lnTo>
                    <a:pt x="714" y="389169"/>
                  </a:lnTo>
                  <a:lnTo>
                    <a:pt x="0" y="378570"/>
                  </a:lnTo>
                  <a:lnTo>
                    <a:pt x="806" y="368032"/>
                  </a:lnTo>
                  <a:lnTo>
                    <a:pt x="3467" y="357963"/>
                  </a:lnTo>
                  <a:lnTo>
                    <a:pt x="7996" y="348534"/>
                  </a:lnTo>
                  <a:lnTo>
                    <a:pt x="14138" y="339881"/>
                  </a:lnTo>
                  <a:lnTo>
                    <a:pt x="21547" y="332208"/>
                  </a:lnTo>
                  <a:lnTo>
                    <a:pt x="29904" y="325529"/>
                  </a:lnTo>
                  <a:lnTo>
                    <a:pt x="39107" y="319873"/>
                  </a:lnTo>
                  <a:lnTo>
                    <a:pt x="49262" y="315363"/>
                  </a:lnTo>
                  <a:lnTo>
                    <a:pt x="60345" y="311962"/>
                  </a:lnTo>
                  <a:lnTo>
                    <a:pt x="72059" y="309659"/>
                  </a:lnTo>
                  <a:lnTo>
                    <a:pt x="83922" y="308554"/>
                  </a:lnTo>
                  <a:lnTo>
                    <a:pt x="95646" y="308588"/>
                  </a:lnTo>
                  <a:lnTo>
                    <a:pt x="107299" y="309575"/>
                  </a:lnTo>
                  <a:lnTo>
                    <a:pt x="119189" y="311301"/>
                  </a:lnTo>
                  <a:lnTo>
                    <a:pt x="131486" y="313574"/>
                  </a:lnTo>
                  <a:lnTo>
                    <a:pt x="144202" y="316404"/>
                  </a:lnTo>
                  <a:lnTo>
                    <a:pt x="157279" y="319982"/>
                  </a:lnTo>
                  <a:lnTo>
                    <a:pt x="170635" y="324356"/>
                  </a:lnTo>
                  <a:lnTo>
                    <a:pt x="184199" y="329599"/>
                  </a:lnTo>
                  <a:lnTo>
                    <a:pt x="197912" y="335875"/>
                  </a:lnTo>
                  <a:lnTo>
                    <a:pt x="211732" y="343170"/>
                  </a:lnTo>
                  <a:lnTo>
                    <a:pt x="225793" y="351170"/>
                  </a:lnTo>
                  <a:lnTo>
                    <a:pt x="240378" y="359378"/>
                  </a:lnTo>
                  <a:lnTo>
                    <a:pt x="255596" y="367489"/>
                  </a:lnTo>
                  <a:lnTo>
                    <a:pt x="271241" y="375391"/>
                  </a:lnTo>
                  <a:lnTo>
                    <a:pt x="286897" y="383076"/>
                  </a:lnTo>
                  <a:lnTo>
                    <a:pt x="302312" y="390574"/>
                  </a:lnTo>
                  <a:lnTo>
                    <a:pt x="317257" y="397762"/>
                  </a:lnTo>
                  <a:lnTo>
                    <a:pt x="331445" y="404369"/>
                  </a:lnTo>
                  <a:lnTo>
                    <a:pt x="344788" y="410293"/>
                  </a:lnTo>
                  <a:lnTo>
                    <a:pt x="356924" y="415440"/>
                  </a:lnTo>
                  <a:lnTo>
                    <a:pt x="368318" y="420150"/>
                  </a:lnTo>
                  <a:lnTo>
                    <a:pt x="379971" y="424837"/>
                  </a:lnTo>
                  <a:lnTo>
                    <a:pt x="393764" y="4302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3394079" y="406007"/>
            <a:ext cx="345875" cy="461874"/>
            <a:chOff x="3394079" y="406007"/>
            <a:chExt cx="345875" cy="461874"/>
          </a:xfrm>
        </p:grpSpPr>
        <p:sp>
          <p:nvSpPr>
            <p:cNvPr id="83" name="Freeform 82"/>
            <p:cNvSpPr/>
            <p:nvPr/>
          </p:nvSpPr>
          <p:spPr>
            <a:xfrm>
              <a:off x="3485227" y="455438"/>
              <a:ext cx="171181" cy="355257"/>
            </a:xfrm>
            <a:custGeom>
              <a:avLst/>
              <a:gdLst/>
              <a:ahLst/>
              <a:cxnLst/>
              <a:rect l="0" t="0" r="0" b="0"/>
              <a:pathLst>
                <a:path w="171181" h="355257">
                  <a:moveTo>
                    <a:pt x="168161" y="7815"/>
                  </a:moveTo>
                  <a:lnTo>
                    <a:pt x="156426" y="4949"/>
                  </a:lnTo>
                  <a:lnTo>
                    <a:pt x="145297" y="2807"/>
                  </a:lnTo>
                  <a:lnTo>
                    <a:pt x="133699" y="1208"/>
                  </a:lnTo>
                  <a:lnTo>
                    <a:pt x="121538" y="200"/>
                  </a:lnTo>
                  <a:lnTo>
                    <a:pt x="108878" y="0"/>
                  </a:lnTo>
                  <a:lnTo>
                    <a:pt x="95827" y="656"/>
                  </a:lnTo>
                  <a:lnTo>
                    <a:pt x="82647" y="2067"/>
                  </a:lnTo>
                  <a:lnTo>
                    <a:pt x="69731" y="4079"/>
                  </a:lnTo>
                  <a:lnTo>
                    <a:pt x="57278" y="6551"/>
                  </a:lnTo>
                  <a:lnTo>
                    <a:pt x="45630" y="9684"/>
                  </a:lnTo>
                  <a:lnTo>
                    <a:pt x="35333" y="13997"/>
                  </a:lnTo>
                  <a:lnTo>
                    <a:pt x="26561" y="19683"/>
                  </a:lnTo>
                  <a:lnTo>
                    <a:pt x="19332" y="26791"/>
                  </a:lnTo>
                  <a:lnTo>
                    <a:pt x="13685" y="35389"/>
                  </a:lnTo>
                  <a:lnTo>
                    <a:pt x="9475" y="45362"/>
                  </a:lnTo>
                  <a:lnTo>
                    <a:pt x="6443" y="56465"/>
                  </a:lnTo>
                  <a:lnTo>
                    <a:pt x="4308" y="68435"/>
                  </a:lnTo>
                  <a:lnTo>
                    <a:pt x="2829" y="81042"/>
                  </a:lnTo>
                  <a:lnTo>
                    <a:pt x="1814" y="94269"/>
                  </a:lnTo>
                  <a:lnTo>
                    <a:pt x="1124" y="108286"/>
                  </a:lnTo>
                  <a:lnTo>
                    <a:pt x="658" y="123119"/>
                  </a:lnTo>
                  <a:lnTo>
                    <a:pt x="343" y="138505"/>
                  </a:lnTo>
                  <a:lnTo>
                    <a:pt x="133" y="153986"/>
                  </a:lnTo>
                  <a:lnTo>
                    <a:pt x="0" y="169257"/>
                  </a:lnTo>
                  <a:lnTo>
                    <a:pt x="270" y="183074"/>
                  </a:lnTo>
                  <a:lnTo>
                    <a:pt x="2206" y="192885"/>
                  </a:lnTo>
                  <a:lnTo>
                    <a:pt x="6473" y="197555"/>
                  </a:lnTo>
                  <a:lnTo>
                    <a:pt x="12241" y="198077"/>
                  </a:lnTo>
                  <a:lnTo>
                    <a:pt x="19145" y="195833"/>
                  </a:lnTo>
                  <a:lnTo>
                    <a:pt x="27161" y="192176"/>
                  </a:lnTo>
                  <a:lnTo>
                    <a:pt x="36406" y="188378"/>
                  </a:lnTo>
                  <a:lnTo>
                    <a:pt x="46829" y="185103"/>
                  </a:lnTo>
                  <a:lnTo>
                    <a:pt x="58241" y="182539"/>
                  </a:lnTo>
                  <a:lnTo>
                    <a:pt x="70420" y="180637"/>
                  </a:lnTo>
                  <a:lnTo>
                    <a:pt x="83156" y="179284"/>
                  </a:lnTo>
                  <a:lnTo>
                    <a:pt x="95960" y="178674"/>
                  </a:lnTo>
                  <a:lnTo>
                    <a:pt x="108097" y="179310"/>
                  </a:lnTo>
                  <a:lnTo>
                    <a:pt x="119218" y="181365"/>
                  </a:lnTo>
                  <a:lnTo>
                    <a:pt x="129329" y="184710"/>
                  </a:lnTo>
                  <a:lnTo>
                    <a:pt x="138588" y="189096"/>
                  </a:lnTo>
                  <a:lnTo>
                    <a:pt x="147181" y="194277"/>
                  </a:lnTo>
                  <a:lnTo>
                    <a:pt x="154953" y="200366"/>
                  </a:lnTo>
                  <a:lnTo>
                    <a:pt x="161429" y="207809"/>
                  </a:lnTo>
                  <a:lnTo>
                    <a:pt x="166446" y="216732"/>
                  </a:lnTo>
                  <a:lnTo>
                    <a:pt x="169816" y="226656"/>
                  </a:lnTo>
                  <a:lnTo>
                    <a:pt x="171180" y="236702"/>
                  </a:lnTo>
                  <a:lnTo>
                    <a:pt x="170537" y="246345"/>
                  </a:lnTo>
                  <a:lnTo>
                    <a:pt x="168174" y="255429"/>
                  </a:lnTo>
                  <a:lnTo>
                    <a:pt x="164461" y="263982"/>
                  </a:lnTo>
                  <a:lnTo>
                    <a:pt x="159743" y="272103"/>
                  </a:lnTo>
                  <a:lnTo>
                    <a:pt x="154138" y="279896"/>
                  </a:lnTo>
                  <a:lnTo>
                    <a:pt x="147553" y="287450"/>
                  </a:lnTo>
                  <a:lnTo>
                    <a:pt x="140014" y="294835"/>
                  </a:lnTo>
                  <a:lnTo>
                    <a:pt x="131664" y="302102"/>
                  </a:lnTo>
                  <a:lnTo>
                    <a:pt x="122682" y="309290"/>
                  </a:lnTo>
                  <a:lnTo>
                    <a:pt x="113230" y="316417"/>
                  </a:lnTo>
                  <a:lnTo>
                    <a:pt x="103443" y="323339"/>
                  </a:lnTo>
                  <a:lnTo>
                    <a:pt x="93419" y="329761"/>
                  </a:lnTo>
                  <a:lnTo>
                    <a:pt x="83233" y="335556"/>
                  </a:lnTo>
                  <a:lnTo>
                    <a:pt x="72812" y="340616"/>
                  </a:lnTo>
                  <a:lnTo>
                    <a:pt x="60613" y="345256"/>
                  </a:lnTo>
                  <a:lnTo>
                    <a:pt x="42213" y="349885"/>
                  </a:lnTo>
                  <a:lnTo>
                    <a:pt x="10234" y="3552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394079" y="406007"/>
              <a:ext cx="345875" cy="461874"/>
            </a:xfrm>
            <a:custGeom>
              <a:avLst/>
              <a:gdLst/>
              <a:ahLst/>
              <a:cxnLst/>
              <a:rect l="0" t="0" r="0" b="0"/>
              <a:pathLst>
                <a:path w="345875" h="461874">
                  <a:moveTo>
                    <a:pt x="227724" y="4604"/>
                  </a:moveTo>
                  <a:lnTo>
                    <a:pt x="215989" y="1804"/>
                  </a:lnTo>
                  <a:lnTo>
                    <a:pt x="204860" y="302"/>
                  </a:lnTo>
                  <a:lnTo>
                    <a:pt x="193257" y="0"/>
                  </a:lnTo>
                  <a:lnTo>
                    <a:pt x="180923" y="853"/>
                  </a:lnTo>
                  <a:lnTo>
                    <a:pt x="167614" y="2969"/>
                  </a:lnTo>
                  <a:lnTo>
                    <a:pt x="153314" y="6295"/>
                  </a:lnTo>
                  <a:lnTo>
                    <a:pt x="138482" y="10803"/>
                  </a:lnTo>
                  <a:lnTo>
                    <a:pt x="123917" y="16571"/>
                  </a:lnTo>
                  <a:lnTo>
                    <a:pt x="110053" y="23527"/>
                  </a:lnTo>
                  <a:lnTo>
                    <a:pt x="96966" y="31636"/>
                  </a:lnTo>
                  <a:lnTo>
                    <a:pt x="84565" y="40982"/>
                  </a:lnTo>
                  <a:lnTo>
                    <a:pt x="72709" y="51496"/>
                  </a:lnTo>
                  <a:lnTo>
                    <a:pt x="61424" y="63149"/>
                  </a:lnTo>
                  <a:lnTo>
                    <a:pt x="50904" y="76028"/>
                  </a:lnTo>
                  <a:lnTo>
                    <a:pt x="41202" y="90063"/>
                  </a:lnTo>
                  <a:lnTo>
                    <a:pt x="32548" y="105064"/>
                  </a:lnTo>
                  <a:lnTo>
                    <a:pt x="25413" y="120811"/>
                  </a:lnTo>
                  <a:lnTo>
                    <a:pt x="19908" y="137107"/>
                  </a:lnTo>
                  <a:lnTo>
                    <a:pt x="15686" y="153795"/>
                  </a:lnTo>
                  <a:lnTo>
                    <a:pt x="12146" y="170757"/>
                  </a:lnTo>
                  <a:lnTo>
                    <a:pt x="8875" y="187908"/>
                  </a:lnTo>
                  <a:lnTo>
                    <a:pt x="5827" y="205189"/>
                  </a:lnTo>
                  <a:lnTo>
                    <a:pt x="3225" y="222556"/>
                  </a:lnTo>
                  <a:lnTo>
                    <a:pt x="1184" y="239979"/>
                  </a:lnTo>
                  <a:lnTo>
                    <a:pt x="0" y="257273"/>
                  </a:lnTo>
                  <a:lnTo>
                    <a:pt x="195" y="274118"/>
                  </a:lnTo>
                  <a:lnTo>
                    <a:pt x="1926" y="290376"/>
                  </a:lnTo>
                  <a:lnTo>
                    <a:pt x="5039" y="306074"/>
                  </a:lnTo>
                  <a:lnTo>
                    <a:pt x="9264" y="321309"/>
                  </a:lnTo>
                  <a:lnTo>
                    <a:pt x="14326" y="336185"/>
                  </a:lnTo>
                  <a:lnTo>
                    <a:pt x="19993" y="350634"/>
                  </a:lnTo>
                  <a:lnTo>
                    <a:pt x="26088" y="364424"/>
                  </a:lnTo>
                  <a:lnTo>
                    <a:pt x="32479" y="377477"/>
                  </a:lnTo>
                  <a:lnTo>
                    <a:pt x="39075" y="389701"/>
                  </a:lnTo>
                  <a:lnTo>
                    <a:pt x="45808" y="400918"/>
                  </a:lnTo>
                  <a:lnTo>
                    <a:pt x="52645" y="411130"/>
                  </a:lnTo>
                  <a:lnTo>
                    <a:pt x="59881" y="420480"/>
                  </a:lnTo>
                  <a:lnTo>
                    <a:pt x="68111" y="429154"/>
                  </a:lnTo>
                  <a:lnTo>
                    <a:pt x="77580" y="437318"/>
                  </a:lnTo>
                  <a:lnTo>
                    <a:pt x="88211" y="444786"/>
                  </a:lnTo>
                  <a:lnTo>
                    <a:pt x="99797" y="451049"/>
                  </a:lnTo>
                  <a:lnTo>
                    <a:pt x="112106" y="455924"/>
                  </a:lnTo>
                  <a:lnTo>
                    <a:pt x="124778" y="459367"/>
                  </a:lnTo>
                  <a:lnTo>
                    <a:pt x="137350" y="461312"/>
                  </a:lnTo>
                  <a:lnTo>
                    <a:pt x="149574" y="461873"/>
                  </a:lnTo>
                  <a:lnTo>
                    <a:pt x="161238" y="461131"/>
                  </a:lnTo>
                  <a:lnTo>
                    <a:pt x="172078" y="459047"/>
                  </a:lnTo>
                  <a:lnTo>
                    <a:pt x="182041" y="455722"/>
                  </a:lnTo>
                  <a:lnTo>
                    <a:pt x="191394" y="451373"/>
                  </a:lnTo>
                  <a:lnTo>
                    <a:pt x="200603" y="446238"/>
                  </a:lnTo>
                  <a:lnTo>
                    <a:pt x="209948" y="440522"/>
                  </a:lnTo>
                  <a:lnTo>
                    <a:pt x="219364" y="434227"/>
                  </a:lnTo>
                  <a:lnTo>
                    <a:pt x="228539" y="427170"/>
                  </a:lnTo>
                  <a:lnTo>
                    <a:pt x="237305" y="419306"/>
                  </a:lnTo>
                  <a:lnTo>
                    <a:pt x="245649" y="410568"/>
                  </a:lnTo>
                  <a:lnTo>
                    <a:pt x="253632" y="400791"/>
                  </a:lnTo>
                  <a:lnTo>
                    <a:pt x="261335" y="389993"/>
                  </a:lnTo>
                  <a:lnTo>
                    <a:pt x="268829" y="378487"/>
                  </a:lnTo>
                  <a:lnTo>
                    <a:pt x="276175" y="366771"/>
                  </a:lnTo>
                  <a:lnTo>
                    <a:pt x="283416" y="355148"/>
                  </a:lnTo>
                  <a:lnTo>
                    <a:pt x="290586" y="343566"/>
                  </a:lnTo>
                  <a:lnTo>
                    <a:pt x="297707" y="331723"/>
                  </a:lnTo>
                  <a:lnTo>
                    <a:pt x="304790" y="319459"/>
                  </a:lnTo>
                  <a:lnTo>
                    <a:pt x="311682" y="306764"/>
                  </a:lnTo>
                  <a:lnTo>
                    <a:pt x="318083" y="293702"/>
                  </a:lnTo>
                  <a:lnTo>
                    <a:pt x="323870" y="280355"/>
                  </a:lnTo>
                  <a:lnTo>
                    <a:pt x="329076" y="266798"/>
                  </a:lnTo>
                  <a:lnTo>
                    <a:pt x="333808" y="253090"/>
                  </a:lnTo>
                  <a:lnTo>
                    <a:pt x="338168" y="239272"/>
                  </a:lnTo>
                  <a:lnTo>
                    <a:pt x="341928" y="225213"/>
                  </a:lnTo>
                  <a:lnTo>
                    <a:pt x="344548" y="210630"/>
                  </a:lnTo>
                  <a:lnTo>
                    <a:pt x="345829" y="195412"/>
                  </a:lnTo>
                  <a:lnTo>
                    <a:pt x="345874" y="179768"/>
                  </a:lnTo>
                  <a:lnTo>
                    <a:pt x="344917" y="164113"/>
                  </a:lnTo>
                  <a:lnTo>
                    <a:pt x="343195" y="148697"/>
                  </a:lnTo>
                  <a:lnTo>
                    <a:pt x="340751" y="133753"/>
                  </a:lnTo>
                  <a:lnTo>
                    <a:pt x="337442" y="119565"/>
                  </a:lnTo>
                  <a:lnTo>
                    <a:pt x="333251" y="106208"/>
                  </a:lnTo>
                  <a:lnTo>
                    <a:pt x="328133" y="93595"/>
                  </a:lnTo>
                  <a:lnTo>
                    <a:pt x="321941" y="81576"/>
                  </a:lnTo>
                  <a:lnTo>
                    <a:pt x="314693" y="70014"/>
                  </a:lnTo>
                  <a:lnTo>
                    <a:pt x="306385" y="59112"/>
                  </a:lnTo>
                  <a:lnTo>
                    <a:pt x="296905" y="49388"/>
                  </a:lnTo>
                  <a:lnTo>
                    <a:pt x="286300" y="41037"/>
                  </a:lnTo>
                  <a:lnTo>
                    <a:pt x="274586" y="34107"/>
                  </a:lnTo>
                  <a:lnTo>
                    <a:pt x="261667" y="28668"/>
                  </a:lnTo>
                  <a:lnTo>
                    <a:pt x="247609" y="24607"/>
                  </a:lnTo>
                  <a:lnTo>
                    <a:pt x="232763" y="21845"/>
                  </a:lnTo>
                  <a:lnTo>
                    <a:pt x="217652" y="20425"/>
                  </a:lnTo>
                  <a:lnTo>
                    <a:pt x="202596" y="20253"/>
                  </a:lnTo>
                  <a:lnTo>
                    <a:pt x="187555" y="21440"/>
                  </a:lnTo>
                  <a:lnTo>
                    <a:pt x="172238" y="24363"/>
                  </a:lnTo>
                  <a:lnTo>
                    <a:pt x="156500" y="29073"/>
                  </a:lnTo>
                  <a:lnTo>
                    <a:pt x="140830" y="35337"/>
                  </a:lnTo>
                  <a:lnTo>
                    <a:pt x="126214" y="42829"/>
                  </a:lnTo>
                  <a:lnTo>
                    <a:pt x="113134" y="51224"/>
                  </a:lnTo>
                  <a:lnTo>
                    <a:pt x="101859" y="59807"/>
                  </a:lnTo>
                  <a:lnTo>
                    <a:pt x="91602" y="68324"/>
                  </a:lnTo>
                  <a:lnTo>
                    <a:pt x="81466" y="77516"/>
                  </a:lnTo>
                  <a:lnTo>
                    <a:pt x="69796" y="888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456994" y="2787747"/>
            <a:ext cx="2754820" cy="810172"/>
            <a:chOff x="3456994" y="2787747"/>
            <a:chExt cx="2754820" cy="810172"/>
          </a:xfrm>
        </p:grpSpPr>
        <p:sp>
          <p:nvSpPr>
            <p:cNvPr id="86" name="Freeform 85"/>
            <p:cNvSpPr/>
            <p:nvPr/>
          </p:nvSpPr>
          <p:spPr>
            <a:xfrm>
              <a:off x="3611274" y="2842694"/>
              <a:ext cx="157043" cy="357970"/>
            </a:xfrm>
            <a:custGeom>
              <a:avLst/>
              <a:gdLst/>
              <a:ahLst/>
              <a:cxnLst/>
              <a:rect l="0" t="0" r="0" b="0"/>
              <a:pathLst>
                <a:path w="157043" h="357970">
                  <a:moveTo>
                    <a:pt x="10529" y="0"/>
                  </a:moveTo>
                  <a:lnTo>
                    <a:pt x="19397" y="2867"/>
                  </a:lnTo>
                  <a:lnTo>
                    <a:pt x="28384" y="5009"/>
                  </a:lnTo>
                  <a:lnTo>
                    <a:pt x="38380" y="6612"/>
                  </a:lnTo>
                  <a:lnTo>
                    <a:pt x="49360" y="7792"/>
                  </a:lnTo>
                  <a:lnTo>
                    <a:pt x="61171" y="8641"/>
                  </a:lnTo>
                  <a:lnTo>
                    <a:pt x="73630" y="9243"/>
                  </a:lnTo>
                  <a:lnTo>
                    <a:pt x="86568" y="9830"/>
                  </a:lnTo>
                  <a:lnTo>
                    <a:pt x="99848" y="10763"/>
                  </a:lnTo>
                  <a:lnTo>
                    <a:pt x="113352" y="12223"/>
                  </a:lnTo>
                  <a:lnTo>
                    <a:pt x="126349" y="14698"/>
                  </a:lnTo>
                  <a:lnTo>
                    <a:pt x="137557" y="19028"/>
                  </a:lnTo>
                  <a:lnTo>
                    <a:pt x="146414" y="25498"/>
                  </a:lnTo>
                  <a:lnTo>
                    <a:pt x="152698" y="33760"/>
                  </a:lnTo>
                  <a:lnTo>
                    <a:pt x="156182" y="43132"/>
                  </a:lnTo>
                  <a:lnTo>
                    <a:pt x="157042" y="53099"/>
                  </a:lnTo>
                  <a:lnTo>
                    <a:pt x="155724" y="63363"/>
                  </a:lnTo>
                  <a:lnTo>
                    <a:pt x="152730" y="73772"/>
                  </a:lnTo>
                  <a:lnTo>
                    <a:pt x="148500" y="84258"/>
                  </a:lnTo>
                  <a:lnTo>
                    <a:pt x="143227" y="95112"/>
                  </a:lnTo>
                  <a:lnTo>
                    <a:pt x="136865" y="106930"/>
                  </a:lnTo>
                  <a:lnTo>
                    <a:pt x="129476" y="119959"/>
                  </a:lnTo>
                  <a:lnTo>
                    <a:pt x="121227" y="133967"/>
                  </a:lnTo>
                  <a:lnTo>
                    <a:pt x="112312" y="148441"/>
                  </a:lnTo>
                  <a:lnTo>
                    <a:pt x="102915" y="163025"/>
                  </a:lnTo>
                  <a:lnTo>
                    <a:pt x="93502" y="177393"/>
                  </a:lnTo>
                  <a:lnTo>
                    <a:pt x="84796" y="191187"/>
                  </a:lnTo>
                  <a:lnTo>
                    <a:pt x="77126" y="204280"/>
                  </a:lnTo>
                  <a:lnTo>
                    <a:pt x="70316" y="216884"/>
                  </a:lnTo>
                  <a:lnTo>
                    <a:pt x="63893" y="229428"/>
                  </a:lnTo>
                  <a:lnTo>
                    <a:pt x="57531" y="242170"/>
                  </a:lnTo>
                  <a:lnTo>
                    <a:pt x="51085" y="255189"/>
                  </a:lnTo>
                  <a:lnTo>
                    <a:pt x="44518" y="268469"/>
                  </a:lnTo>
                  <a:lnTo>
                    <a:pt x="37839" y="281954"/>
                  </a:lnTo>
                  <a:lnTo>
                    <a:pt x="31180" y="295370"/>
                  </a:lnTo>
                  <a:lnTo>
                    <a:pt x="24024" y="309766"/>
                  </a:lnTo>
                  <a:lnTo>
                    <a:pt x="14624" y="32864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456994" y="2787747"/>
              <a:ext cx="442063" cy="498139"/>
            </a:xfrm>
            <a:custGeom>
              <a:avLst/>
              <a:gdLst/>
              <a:ahLst/>
              <a:cxnLst/>
              <a:rect l="0" t="0" r="0" b="0"/>
              <a:pathLst>
                <a:path w="442063" h="498139">
                  <a:moveTo>
                    <a:pt x="270094" y="2304"/>
                  </a:moveTo>
                  <a:lnTo>
                    <a:pt x="261158" y="5238"/>
                  </a:lnTo>
                  <a:lnTo>
                    <a:pt x="251531" y="8020"/>
                  </a:lnTo>
                  <a:lnTo>
                    <a:pt x="240253" y="10925"/>
                  </a:lnTo>
                  <a:lnTo>
                    <a:pt x="227931" y="14138"/>
                  </a:lnTo>
                  <a:lnTo>
                    <a:pt x="215748" y="17951"/>
                  </a:lnTo>
                  <a:lnTo>
                    <a:pt x="204374" y="22473"/>
                  </a:lnTo>
                  <a:lnTo>
                    <a:pt x="193644" y="27809"/>
                  </a:lnTo>
                  <a:lnTo>
                    <a:pt x="182848" y="34145"/>
                  </a:lnTo>
                  <a:lnTo>
                    <a:pt x="171562" y="41479"/>
                  </a:lnTo>
                  <a:lnTo>
                    <a:pt x="159999" y="49505"/>
                  </a:lnTo>
                  <a:lnTo>
                    <a:pt x="148830" y="57730"/>
                  </a:lnTo>
                  <a:lnTo>
                    <a:pt x="138422" y="65856"/>
                  </a:lnTo>
                  <a:lnTo>
                    <a:pt x="128822" y="73938"/>
                  </a:lnTo>
                  <a:lnTo>
                    <a:pt x="119920" y="82276"/>
                  </a:lnTo>
                  <a:lnTo>
                    <a:pt x="111564" y="91030"/>
                  </a:lnTo>
                  <a:lnTo>
                    <a:pt x="103615" y="100045"/>
                  </a:lnTo>
                  <a:lnTo>
                    <a:pt x="95956" y="108951"/>
                  </a:lnTo>
                  <a:lnTo>
                    <a:pt x="88496" y="117550"/>
                  </a:lnTo>
                  <a:lnTo>
                    <a:pt x="81009" y="126291"/>
                  </a:lnTo>
                  <a:lnTo>
                    <a:pt x="73142" y="136139"/>
                  </a:lnTo>
                  <a:lnTo>
                    <a:pt x="64744" y="147537"/>
                  </a:lnTo>
                  <a:lnTo>
                    <a:pt x="56155" y="160126"/>
                  </a:lnTo>
                  <a:lnTo>
                    <a:pt x="48076" y="173041"/>
                  </a:lnTo>
                  <a:lnTo>
                    <a:pt x="40867" y="185728"/>
                  </a:lnTo>
                  <a:lnTo>
                    <a:pt x="34554" y="197991"/>
                  </a:lnTo>
                  <a:lnTo>
                    <a:pt x="29006" y="209825"/>
                  </a:lnTo>
                  <a:lnTo>
                    <a:pt x="24053" y="221306"/>
                  </a:lnTo>
                  <a:lnTo>
                    <a:pt x="19539" y="232847"/>
                  </a:lnTo>
                  <a:lnTo>
                    <a:pt x="15340" y="245134"/>
                  </a:lnTo>
                  <a:lnTo>
                    <a:pt x="11365" y="258486"/>
                  </a:lnTo>
                  <a:lnTo>
                    <a:pt x="7710" y="272882"/>
                  </a:lnTo>
                  <a:lnTo>
                    <a:pt x="4634" y="288149"/>
                  </a:lnTo>
                  <a:lnTo>
                    <a:pt x="2238" y="304079"/>
                  </a:lnTo>
                  <a:lnTo>
                    <a:pt x="630" y="320165"/>
                  </a:lnTo>
                  <a:lnTo>
                    <a:pt x="0" y="335650"/>
                  </a:lnTo>
                  <a:lnTo>
                    <a:pt x="356" y="350174"/>
                  </a:lnTo>
                  <a:lnTo>
                    <a:pt x="1562" y="363891"/>
                  </a:lnTo>
                  <a:lnTo>
                    <a:pt x="3434" y="377256"/>
                  </a:lnTo>
                  <a:lnTo>
                    <a:pt x="5802" y="390580"/>
                  </a:lnTo>
                  <a:lnTo>
                    <a:pt x="8525" y="403837"/>
                  </a:lnTo>
                  <a:lnTo>
                    <a:pt x="11499" y="416752"/>
                  </a:lnTo>
                  <a:lnTo>
                    <a:pt x="14649" y="429182"/>
                  </a:lnTo>
                  <a:lnTo>
                    <a:pt x="18086" y="440971"/>
                  </a:lnTo>
                  <a:lnTo>
                    <a:pt x="22079" y="451888"/>
                  </a:lnTo>
                  <a:lnTo>
                    <a:pt x="26735" y="461891"/>
                  </a:lnTo>
                  <a:lnTo>
                    <a:pt x="32169" y="470930"/>
                  </a:lnTo>
                  <a:lnTo>
                    <a:pt x="38574" y="478862"/>
                  </a:lnTo>
                  <a:lnTo>
                    <a:pt x="45959" y="485710"/>
                  </a:lnTo>
                  <a:lnTo>
                    <a:pt x="54190" y="491309"/>
                  </a:lnTo>
                  <a:lnTo>
                    <a:pt x="63087" y="495249"/>
                  </a:lnTo>
                  <a:lnTo>
                    <a:pt x="72481" y="497453"/>
                  </a:lnTo>
                  <a:lnTo>
                    <a:pt x="82399" y="498138"/>
                  </a:lnTo>
                  <a:lnTo>
                    <a:pt x="93040" y="497617"/>
                  </a:lnTo>
                  <a:lnTo>
                    <a:pt x="104459" y="496197"/>
                  </a:lnTo>
                  <a:lnTo>
                    <a:pt x="116568" y="494127"/>
                  </a:lnTo>
                  <a:lnTo>
                    <a:pt x="129229" y="491600"/>
                  </a:lnTo>
                  <a:lnTo>
                    <a:pt x="142299" y="488749"/>
                  </a:lnTo>
                  <a:lnTo>
                    <a:pt x="155499" y="485343"/>
                  </a:lnTo>
                  <a:lnTo>
                    <a:pt x="168434" y="480840"/>
                  </a:lnTo>
                  <a:lnTo>
                    <a:pt x="180915" y="475032"/>
                  </a:lnTo>
                  <a:lnTo>
                    <a:pt x="193092" y="468181"/>
                  </a:lnTo>
                  <a:lnTo>
                    <a:pt x="205341" y="460818"/>
                  </a:lnTo>
                  <a:lnTo>
                    <a:pt x="217873" y="453310"/>
                  </a:lnTo>
                  <a:lnTo>
                    <a:pt x="230409" y="445831"/>
                  </a:lnTo>
                  <a:lnTo>
                    <a:pt x="242301" y="438436"/>
                  </a:lnTo>
                  <a:lnTo>
                    <a:pt x="253236" y="431132"/>
                  </a:lnTo>
                  <a:lnTo>
                    <a:pt x="263544" y="423907"/>
                  </a:lnTo>
                  <a:lnTo>
                    <a:pt x="273994" y="416742"/>
                  </a:lnTo>
                  <a:lnTo>
                    <a:pt x="285022" y="409617"/>
                  </a:lnTo>
                  <a:lnTo>
                    <a:pt x="296566" y="402355"/>
                  </a:lnTo>
                  <a:lnTo>
                    <a:pt x="308249" y="394641"/>
                  </a:lnTo>
                  <a:lnTo>
                    <a:pt x="319815" y="386332"/>
                  </a:lnTo>
                  <a:lnTo>
                    <a:pt x="331177" y="377293"/>
                  </a:lnTo>
                  <a:lnTo>
                    <a:pt x="342332" y="367314"/>
                  </a:lnTo>
                  <a:lnTo>
                    <a:pt x="353308" y="356376"/>
                  </a:lnTo>
                  <a:lnTo>
                    <a:pt x="363984" y="344607"/>
                  </a:lnTo>
                  <a:lnTo>
                    <a:pt x="374085" y="332182"/>
                  </a:lnTo>
                  <a:lnTo>
                    <a:pt x="383513" y="319275"/>
                  </a:lnTo>
                  <a:lnTo>
                    <a:pt x="392318" y="306185"/>
                  </a:lnTo>
                  <a:lnTo>
                    <a:pt x="400620" y="293325"/>
                  </a:lnTo>
                  <a:lnTo>
                    <a:pt x="408531" y="280894"/>
                  </a:lnTo>
                  <a:lnTo>
                    <a:pt x="415826" y="268751"/>
                  </a:lnTo>
                  <a:lnTo>
                    <a:pt x="421975" y="256524"/>
                  </a:lnTo>
                  <a:lnTo>
                    <a:pt x="426782" y="243998"/>
                  </a:lnTo>
                  <a:lnTo>
                    <a:pt x="430519" y="231127"/>
                  </a:lnTo>
                  <a:lnTo>
                    <a:pt x="433725" y="217945"/>
                  </a:lnTo>
                  <a:lnTo>
                    <a:pt x="436764" y="204523"/>
                  </a:lnTo>
                  <a:lnTo>
                    <a:pt x="439486" y="191084"/>
                  </a:lnTo>
                  <a:lnTo>
                    <a:pt x="441335" y="177989"/>
                  </a:lnTo>
                  <a:lnTo>
                    <a:pt x="442062" y="165405"/>
                  </a:lnTo>
                  <a:lnTo>
                    <a:pt x="441720" y="153329"/>
                  </a:lnTo>
                  <a:lnTo>
                    <a:pt x="440494" y="141679"/>
                  </a:lnTo>
                  <a:lnTo>
                    <a:pt x="438593" y="130359"/>
                  </a:lnTo>
                  <a:lnTo>
                    <a:pt x="436198" y="119281"/>
                  </a:lnTo>
                  <a:lnTo>
                    <a:pt x="433452" y="108375"/>
                  </a:lnTo>
                  <a:lnTo>
                    <a:pt x="430453" y="97594"/>
                  </a:lnTo>
                  <a:lnTo>
                    <a:pt x="426949" y="87065"/>
                  </a:lnTo>
                  <a:lnTo>
                    <a:pt x="422380" y="77068"/>
                  </a:lnTo>
                  <a:lnTo>
                    <a:pt x="416523" y="67714"/>
                  </a:lnTo>
                  <a:lnTo>
                    <a:pt x="409469" y="58958"/>
                  </a:lnTo>
                  <a:lnTo>
                    <a:pt x="401437" y="50690"/>
                  </a:lnTo>
                  <a:lnTo>
                    <a:pt x="392659" y="42799"/>
                  </a:lnTo>
                  <a:lnTo>
                    <a:pt x="383172" y="35346"/>
                  </a:lnTo>
                  <a:lnTo>
                    <a:pt x="372827" y="28560"/>
                  </a:lnTo>
                  <a:lnTo>
                    <a:pt x="361610" y="22512"/>
                  </a:lnTo>
                  <a:lnTo>
                    <a:pt x="349638" y="17127"/>
                  </a:lnTo>
                  <a:lnTo>
                    <a:pt x="337070" y="12276"/>
                  </a:lnTo>
                  <a:lnTo>
                    <a:pt x="324063" y="7836"/>
                  </a:lnTo>
                  <a:lnTo>
                    <a:pt x="310905" y="4023"/>
                  </a:lnTo>
                  <a:lnTo>
                    <a:pt x="297998" y="1366"/>
                  </a:lnTo>
                  <a:lnTo>
                    <a:pt x="285531" y="62"/>
                  </a:lnTo>
                  <a:lnTo>
                    <a:pt x="273193" y="0"/>
                  </a:lnTo>
                  <a:lnTo>
                    <a:pt x="260304" y="946"/>
                  </a:lnTo>
                  <a:lnTo>
                    <a:pt x="246525" y="2666"/>
                  </a:lnTo>
                  <a:lnTo>
                    <a:pt x="232166" y="5277"/>
                  </a:lnTo>
                  <a:lnTo>
                    <a:pt x="217981" y="9232"/>
                  </a:lnTo>
                  <a:lnTo>
                    <a:pt x="204411" y="14656"/>
                  </a:lnTo>
                  <a:lnTo>
                    <a:pt x="191805" y="20936"/>
                  </a:lnTo>
                  <a:lnTo>
                    <a:pt x="179242" y="27508"/>
                  </a:lnTo>
                  <a:lnTo>
                    <a:pt x="164508" y="34951"/>
                  </a:lnTo>
                  <a:lnTo>
                    <a:pt x="143752" y="4441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116642" y="2909524"/>
              <a:ext cx="315261" cy="428010"/>
            </a:xfrm>
            <a:custGeom>
              <a:avLst/>
              <a:gdLst/>
              <a:ahLst/>
              <a:cxnLst/>
              <a:rect l="0" t="0" r="0" b="0"/>
              <a:pathLst>
                <a:path w="315261" h="428010">
                  <a:moveTo>
                    <a:pt x="0" y="38455"/>
                  </a:moveTo>
                  <a:lnTo>
                    <a:pt x="8868" y="35588"/>
                  </a:lnTo>
                  <a:lnTo>
                    <a:pt x="17855" y="33446"/>
                  </a:lnTo>
                  <a:lnTo>
                    <a:pt x="27850" y="31839"/>
                  </a:lnTo>
                  <a:lnTo>
                    <a:pt x="38831" y="30485"/>
                  </a:lnTo>
                  <a:lnTo>
                    <a:pt x="50643" y="28988"/>
                  </a:lnTo>
                  <a:lnTo>
                    <a:pt x="63106" y="27142"/>
                  </a:lnTo>
                  <a:lnTo>
                    <a:pt x="76216" y="25075"/>
                  </a:lnTo>
                  <a:lnTo>
                    <a:pt x="90146" y="23143"/>
                  </a:lnTo>
                  <a:lnTo>
                    <a:pt x="104916" y="21542"/>
                  </a:lnTo>
                  <a:lnTo>
                    <a:pt x="120257" y="20146"/>
                  </a:lnTo>
                  <a:lnTo>
                    <a:pt x="135707" y="18601"/>
                  </a:lnTo>
                  <a:lnTo>
                    <a:pt x="150989" y="16715"/>
                  </a:lnTo>
                  <a:lnTo>
                    <a:pt x="166014" y="14618"/>
                  </a:lnTo>
                  <a:lnTo>
                    <a:pt x="180788" y="12663"/>
                  </a:lnTo>
                  <a:lnTo>
                    <a:pt x="195352" y="11047"/>
                  </a:lnTo>
                  <a:lnTo>
                    <a:pt x="209590" y="9640"/>
                  </a:lnTo>
                  <a:lnTo>
                    <a:pt x="223238" y="8088"/>
                  </a:lnTo>
                  <a:lnTo>
                    <a:pt x="236204" y="6197"/>
                  </a:lnTo>
                  <a:lnTo>
                    <a:pt x="248710" y="4096"/>
                  </a:lnTo>
                  <a:lnTo>
                    <a:pt x="261181" y="2139"/>
                  </a:lnTo>
                  <a:lnTo>
                    <a:pt x="273852" y="544"/>
                  </a:lnTo>
                  <a:lnTo>
                    <a:pt x="286143" y="0"/>
                  </a:lnTo>
                  <a:lnTo>
                    <a:pt x="296805" y="1689"/>
                  </a:lnTo>
                  <a:lnTo>
                    <a:pt x="305259" y="6055"/>
                  </a:lnTo>
                  <a:lnTo>
                    <a:pt x="311255" y="12736"/>
                  </a:lnTo>
                  <a:lnTo>
                    <a:pt x="314539" y="20965"/>
                  </a:lnTo>
                  <a:lnTo>
                    <a:pt x="315260" y="30130"/>
                  </a:lnTo>
                  <a:lnTo>
                    <a:pt x="313847" y="40007"/>
                  </a:lnTo>
                  <a:lnTo>
                    <a:pt x="310788" y="50681"/>
                  </a:lnTo>
                  <a:lnTo>
                    <a:pt x="306516" y="62150"/>
                  </a:lnTo>
                  <a:lnTo>
                    <a:pt x="301213" y="74306"/>
                  </a:lnTo>
                  <a:lnTo>
                    <a:pt x="294832" y="87005"/>
                  </a:lnTo>
                  <a:lnTo>
                    <a:pt x="287434" y="100100"/>
                  </a:lnTo>
                  <a:lnTo>
                    <a:pt x="279350" y="113148"/>
                  </a:lnTo>
                  <a:lnTo>
                    <a:pt x="271077" y="125450"/>
                  </a:lnTo>
                  <a:lnTo>
                    <a:pt x="262924" y="136688"/>
                  </a:lnTo>
                  <a:lnTo>
                    <a:pt x="255162" y="147046"/>
                  </a:lnTo>
                  <a:lnTo>
                    <a:pt x="248103" y="157004"/>
                  </a:lnTo>
                  <a:lnTo>
                    <a:pt x="241833" y="166888"/>
                  </a:lnTo>
                  <a:lnTo>
                    <a:pt x="236115" y="176681"/>
                  </a:lnTo>
                  <a:lnTo>
                    <a:pt x="230500" y="186118"/>
                  </a:lnTo>
                  <a:lnTo>
                    <a:pt x="224720" y="195068"/>
                  </a:lnTo>
                  <a:lnTo>
                    <a:pt x="218853" y="203707"/>
                  </a:lnTo>
                  <a:lnTo>
                    <a:pt x="213213" y="212421"/>
                  </a:lnTo>
                  <a:lnTo>
                    <a:pt x="207969" y="221427"/>
                  </a:lnTo>
                  <a:lnTo>
                    <a:pt x="202973" y="230612"/>
                  </a:lnTo>
                  <a:lnTo>
                    <a:pt x="197858" y="239630"/>
                  </a:lnTo>
                  <a:lnTo>
                    <a:pt x="192417" y="248305"/>
                  </a:lnTo>
                  <a:lnTo>
                    <a:pt x="186610" y="257097"/>
                  </a:lnTo>
                  <a:lnTo>
                    <a:pt x="180480" y="266978"/>
                  </a:lnTo>
                  <a:lnTo>
                    <a:pt x="174093" y="278404"/>
                  </a:lnTo>
                  <a:lnTo>
                    <a:pt x="167515" y="291181"/>
                  </a:lnTo>
                  <a:lnTo>
                    <a:pt x="160801" y="304754"/>
                  </a:lnTo>
                  <a:lnTo>
                    <a:pt x="153989" y="318696"/>
                  </a:lnTo>
                  <a:lnTo>
                    <a:pt x="147111" y="332616"/>
                  </a:lnTo>
                  <a:lnTo>
                    <a:pt x="140187" y="346101"/>
                  </a:lnTo>
                  <a:lnTo>
                    <a:pt x="133232" y="358974"/>
                  </a:lnTo>
                  <a:lnTo>
                    <a:pt x="126256" y="371090"/>
                  </a:lnTo>
                  <a:lnTo>
                    <a:pt x="119265" y="382241"/>
                  </a:lnTo>
                  <a:lnTo>
                    <a:pt x="112275" y="392403"/>
                  </a:lnTo>
                  <a:lnTo>
                    <a:pt x="105590" y="401410"/>
                  </a:lnTo>
                  <a:lnTo>
                    <a:pt x="99151" y="409752"/>
                  </a:lnTo>
                  <a:lnTo>
                    <a:pt x="92390" y="418163"/>
                  </a:lnTo>
                  <a:lnTo>
                    <a:pt x="84228" y="42800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537782" y="2830468"/>
              <a:ext cx="197448" cy="264911"/>
            </a:xfrm>
            <a:custGeom>
              <a:avLst/>
              <a:gdLst/>
              <a:ahLst/>
              <a:cxnLst/>
              <a:rect l="0" t="0" r="0" b="0"/>
              <a:pathLst>
                <a:path w="197448" h="264911">
                  <a:moveTo>
                    <a:pt x="10529" y="43811"/>
                  </a:moveTo>
                  <a:lnTo>
                    <a:pt x="16464" y="37944"/>
                  </a:lnTo>
                  <a:lnTo>
                    <a:pt x="22668" y="32379"/>
                  </a:lnTo>
                  <a:lnTo>
                    <a:pt x="29764" y="26584"/>
                  </a:lnTo>
                  <a:lnTo>
                    <a:pt x="37704" y="20677"/>
                  </a:lnTo>
                  <a:lnTo>
                    <a:pt x="46350" y="14995"/>
                  </a:lnTo>
                  <a:lnTo>
                    <a:pt x="55545" y="9730"/>
                  </a:lnTo>
                  <a:lnTo>
                    <a:pt x="65145" y="5225"/>
                  </a:lnTo>
                  <a:lnTo>
                    <a:pt x="75034" y="2036"/>
                  </a:lnTo>
                  <a:lnTo>
                    <a:pt x="85127" y="340"/>
                  </a:lnTo>
                  <a:lnTo>
                    <a:pt x="95360" y="0"/>
                  </a:lnTo>
                  <a:lnTo>
                    <a:pt x="105689" y="753"/>
                  </a:lnTo>
                  <a:lnTo>
                    <a:pt x="116076" y="2339"/>
                  </a:lnTo>
                  <a:lnTo>
                    <a:pt x="126168" y="4859"/>
                  </a:lnTo>
                  <a:lnTo>
                    <a:pt x="135340" y="8752"/>
                  </a:lnTo>
                  <a:lnTo>
                    <a:pt x="143309" y="14148"/>
                  </a:lnTo>
                  <a:lnTo>
                    <a:pt x="149640" y="20889"/>
                  </a:lnTo>
                  <a:lnTo>
                    <a:pt x="153613" y="28710"/>
                  </a:lnTo>
                  <a:lnTo>
                    <a:pt x="155057" y="37342"/>
                  </a:lnTo>
                  <a:lnTo>
                    <a:pt x="154264" y="46561"/>
                  </a:lnTo>
                  <a:lnTo>
                    <a:pt x="151690" y="56194"/>
                  </a:lnTo>
                  <a:lnTo>
                    <a:pt x="147774" y="66111"/>
                  </a:lnTo>
                  <a:lnTo>
                    <a:pt x="142725" y="76056"/>
                  </a:lnTo>
                  <a:lnTo>
                    <a:pt x="136522" y="85660"/>
                  </a:lnTo>
                  <a:lnTo>
                    <a:pt x="129297" y="94742"/>
                  </a:lnTo>
                  <a:lnTo>
                    <a:pt x="123093" y="103013"/>
                  </a:lnTo>
                  <a:lnTo>
                    <a:pt x="120828" y="109621"/>
                  </a:lnTo>
                  <a:lnTo>
                    <a:pt x="122545" y="114191"/>
                  </a:lnTo>
                  <a:lnTo>
                    <a:pt x="127213" y="117542"/>
                  </a:lnTo>
                  <a:lnTo>
                    <a:pt x="133878" y="120428"/>
                  </a:lnTo>
                  <a:lnTo>
                    <a:pt x="141861" y="123245"/>
                  </a:lnTo>
                  <a:lnTo>
                    <a:pt x="150703" y="126157"/>
                  </a:lnTo>
                  <a:lnTo>
                    <a:pt x="159947" y="129367"/>
                  </a:lnTo>
                  <a:lnTo>
                    <a:pt x="169091" y="133175"/>
                  </a:lnTo>
                  <a:lnTo>
                    <a:pt x="177863" y="137697"/>
                  </a:lnTo>
                  <a:lnTo>
                    <a:pt x="185723" y="143203"/>
                  </a:lnTo>
                  <a:lnTo>
                    <a:pt x="191794" y="150184"/>
                  </a:lnTo>
                  <a:lnTo>
                    <a:pt x="195754" y="158760"/>
                  </a:lnTo>
                  <a:lnTo>
                    <a:pt x="197447" y="168264"/>
                  </a:lnTo>
                  <a:lnTo>
                    <a:pt x="196620" y="177488"/>
                  </a:lnTo>
                  <a:lnTo>
                    <a:pt x="193398" y="185758"/>
                  </a:lnTo>
                  <a:lnTo>
                    <a:pt x="188169" y="192934"/>
                  </a:lnTo>
                  <a:lnTo>
                    <a:pt x="181388" y="199135"/>
                  </a:lnTo>
                  <a:lnTo>
                    <a:pt x="173460" y="204563"/>
                  </a:lnTo>
                  <a:lnTo>
                    <a:pt x="164548" y="209411"/>
                  </a:lnTo>
                  <a:lnTo>
                    <a:pt x="154589" y="213844"/>
                  </a:lnTo>
                  <a:lnTo>
                    <a:pt x="143638" y="217988"/>
                  </a:lnTo>
                  <a:lnTo>
                    <a:pt x="132013" y="222098"/>
                  </a:lnTo>
                  <a:lnTo>
                    <a:pt x="120210" y="226544"/>
                  </a:lnTo>
                  <a:lnTo>
                    <a:pt x="108530" y="231496"/>
                  </a:lnTo>
                  <a:lnTo>
                    <a:pt x="97076" y="236788"/>
                  </a:lnTo>
                  <a:lnTo>
                    <a:pt x="85852" y="242033"/>
                  </a:lnTo>
                  <a:lnTo>
                    <a:pt x="74820" y="247000"/>
                  </a:lnTo>
                  <a:lnTo>
                    <a:pt x="63813" y="251483"/>
                  </a:lnTo>
                  <a:lnTo>
                    <a:pt x="51149" y="255666"/>
                  </a:lnTo>
                  <a:lnTo>
                    <a:pt x="32359" y="259913"/>
                  </a:lnTo>
                  <a:lnTo>
                    <a:pt x="0" y="2649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464082" y="3143408"/>
              <a:ext cx="336913" cy="36199"/>
            </a:xfrm>
            <a:custGeom>
              <a:avLst/>
              <a:gdLst/>
              <a:ahLst/>
              <a:cxnLst/>
              <a:rect l="0" t="0" r="0" b="0"/>
              <a:pathLst>
                <a:path w="336913" h="36199">
                  <a:moveTo>
                    <a:pt x="336912" y="4612"/>
                  </a:moveTo>
                  <a:lnTo>
                    <a:pt x="325110" y="1813"/>
                  </a:lnTo>
                  <a:lnTo>
                    <a:pt x="313341" y="311"/>
                  </a:lnTo>
                  <a:lnTo>
                    <a:pt x="300451" y="0"/>
                  </a:lnTo>
                  <a:lnTo>
                    <a:pt x="286603" y="506"/>
                  </a:lnTo>
                  <a:lnTo>
                    <a:pt x="272275" y="1326"/>
                  </a:lnTo>
                  <a:lnTo>
                    <a:pt x="257801" y="2141"/>
                  </a:lnTo>
                  <a:lnTo>
                    <a:pt x="243178" y="2825"/>
                  </a:lnTo>
                  <a:lnTo>
                    <a:pt x="228154" y="3352"/>
                  </a:lnTo>
                  <a:lnTo>
                    <a:pt x="212611" y="3742"/>
                  </a:lnTo>
                  <a:lnTo>
                    <a:pt x="196733" y="4189"/>
                  </a:lnTo>
                  <a:lnTo>
                    <a:pt x="180915" y="5030"/>
                  </a:lnTo>
                  <a:lnTo>
                    <a:pt x="165378" y="6415"/>
                  </a:lnTo>
                  <a:lnTo>
                    <a:pt x="150011" y="8331"/>
                  </a:lnTo>
                  <a:lnTo>
                    <a:pt x="134474" y="10688"/>
                  </a:lnTo>
                  <a:lnTo>
                    <a:pt x="118581" y="13381"/>
                  </a:lnTo>
                  <a:lnTo>
                    <a:pt x="102465" y="16154"/>
                  </a:lnTo>
                  <a:lnTo>
                    <a:pt x="86486" y="18629"/>
                  </a:lnTo>
                  <a:lnTo>
                    <a:pt x="70859" y="20627"/>
                  </a:lnTo>
                  <a:lnTo>
                    <a:pt x="56030" y="22338"/>
                  </a:lnTo>
                  <a:lnTo>
                    <a:pt x="41195" y="24498"/>
                  </a:lnTo>
                  <a:lnTo>
                    <a:pt x="23933" y="28413"/>
                  </a:lnTo>
                  <a:lnTo>
                    <a:pt x="0" y="361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527253" y="3215328"/>
              <a:ext cx="173809" cy="248548"/>
            </a:xfrm>
            <a:custGeom>
              <a:avLst/>
              <a:gdLst/>
              <a:ahLst/>
              <a:cxnLst/>
              <a:rect l="0" t="0" r="0" b="0"/>
              <a:pathLst>
                <a:path w="173809" h="248548">
                  <a:moveTo>
                    <a:pt x="0" y="27449"/>
                  </a:moveTo>
                  <a:lnTo>
                    <a:pt x="8936" y="24582"/>
                  </a:lnTo>
                  <a:lnTo>
                    <a:pt x="18563" y="22440"/>
                  </a:lnTo>
                  <a:lnTo>
                    <a:pt x="29846" y="20832"/>
                  </a:lnTo>
                  <a:lnTo>
                    <a:pt x="42340" y="19479"/>
                  </a:lnTo>
                  <a:lnTo>
                    <a:pt x="55172" y="17982"/>
                  </a:lnTo>
                  <a:lnTo>
                    <a:pt x="67790" y="16131"/>
                  </a:lnTo>
                  <a:lnTo>
                    <a:pt x="80001" y="13892"/>
                  </a:lnTo>
                  <a:lnTo>
                    <a:pt x="91796" y="11311"/>
                  </a:lnTo>
                  <a:lnTo>
                    <a:pt x="103245" y="8466"/>
                  </a:lnTo>
                  <a:lnTo>
                    <a:pt x="114594" y="5590"/>
                  </a:lnTo>
                  <a:lnTo>
                    <a:pt x="126219" y="3045"/>
                  </a:lnTo>
                  <a:lnTo>
                    <a:pt x="138286" y="1019"/>
                  </a:lnTo>
                  <a:lnTo>
                    <a:pt x="149985" y="0"/>
                  </a:lnTo>
                  <a:lnTo>
                    <a:pt x="159710" y="831"/>
                  </a:lnTo>
                  <a:lnTo>
                    <a:pt x="166725" y="3803"/>
                  </a:lnTo>
                  <a:lnTo>
                    <a:pt x="171108" y="8734"/>
                  </a:lnTo>
                  <a:lnTo>
                    <a:pt x="173301" y="15248"/>
                  </a:lnTo>
                  <a:lnTo>
                    <a:pt x="173808" y="22961"/>
                  </a:lnTo>
                  <a:lnTo>
                    <a:pt x="172915" y="31543"/>
                  </a:lnTo>
                  <a:lnTo>
                    <a:pt x="170669" y="40739"/>
                  </a:lnTo>
                  <a:lnTo>
                    <a:pt x="167213" y="50368"/>
                  </a:lnTo>
                  <a:lnTo>
                    <a:pt x="162931" y="60458"/>
                  </a:lnTo>
                  <a:lnTo>
                    <a:pt x="158366" y="71224"/>
                  </a:lnTo>
                  <a:lnTo>
                    <a:pt x="153848" y="82724"/>
                  </a:lnTo>
                  <a:lnTo>
                    <a:pt x="149340" y="94720"/>
                  </a:lnTo>
                  <a:lnTo>
                    <a:pt x="144554" y="106773"/>
                  </a:lnTo>
                  <a:lnTo>
                    <a:pt x="139337" y="118621"/>
                  </a:lnTo>
                  <a:lnTo>
                    <a:pt x="133850" y="130187"/>
                  </a:lnTo>
                  <a:lnTo>
                    <a:pt x="128467" y="141487"/>
                  </a:lnTo>
                  <a:lnTo>
                    <a:pt x="123394" y="152569"/>
                  </a:lnTo>
                  <a:lnTo>
                    <a:pt x="118513" y="163486"/>
                  </a:lnTo>
                  <a:lnTo>
                    <a:pt x="113475" y="174283"/>
                  </a:lnTo>
                  <a:lnTo>
                    <a:pt x="108095" y="184991"/>
                  </a:lnTo>
                  <a:lnTo>
                    <a:pt x="102647" y="195566"/>
                  </a:lnTo>
                  <a:lnTo>
                    <a:pt x="97246" y="207142"/>
                  </a:lnTo>
                  <a:lnTo>
                    <a:pt x="91414" y="222972"/>
                  </a:lnTo>
                  <a:lnTo>
                    <a:pt x="84229" y="24854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169492" y="3116435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8002" y="2867"/>
                  </a:lnTo>
                  <a:lnTo>
                    <a:pt x="119015" y="5008"/>
                  </a:lnTo>
                  <a:lnTo>
                    <a:pt x="109020" y="6616"/>
                  </a:lnTo>
                  <a:lnTo>
                    <a:pt x="98039" y="7969"/>
                  </a:lnTo>
                  <a:lnTo>
                    <a:pt x="86228" y="9467"/>
                  </a:lnTo>
                  <a:lnTo>
                    <a:pt x="73778" y="11313"/>
                  </a:lnTo>
                  <a:lnTo>
                    <a:pt x="61082" y="13389"/>
                  </a:lnTo>
                  <a:lnTo>
                    <a:pt x="47257" y="15545"/>
                  </a:lnTo>
                  <a:lnTo>
                    <a:pt x="28858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439993" y="2903258"/>
              <a:ext cx="445438" cy="614015"/>
            </a:xfrm>
            <a:custGeom>
              <a:avLst/>
              <a:gdLst/>
              <a:ahLst/>
              <a:cxnLst/>
              <a:rect l="0" t="0" r="0" b="0"/>
              <a:pathLst>
                <a:path w="445438" h="614015">
                  <a:moveTo>
                    <a:pt x="55882" y="97363"/>
                  </a:moveTo>
                  <a:lnTo>
                    <a:pt x="56016" y="85763"/>
                  </a:lnTo>
                  <a:lnTo>
                    <a:pt x="57297" y="75914"/>
                  </a:lnTo>
                  <a:lnTo>
                    <a:pt x="59890" y="66909"/>
                  </a:lnTo>
                  <a:lnTo>
                    <a:pt x="63609" y="58467"/>
                  </a:lnTo>
                  <a:lnTo>
                    <a:pt x="68242" y="50440"/>
                  </a:lnTo>
                  <a:lnTo>
                    <a:pt x="73580" y="42717"/>
                  </a:lnTo>
                  <a:lnTo>
                    <a:pt x="79600" y="35212"/>
                  </a:lnTo>
                  <a:lnTo>
                    <a:pt x="86463" y="27861"/>
                  </a:lnTo>
                  <a:lnTo>
                    <a:pt x="94196" y="20626"/>
                  </a:lnTo>
                  <a:lnTo>
                    <a:pt x="103015" y="13800"/>
                  </a:lnTo>
                  <a:lnTo>
                    <a:pt x="113376" y="7976"/>
                  </a:lnTo>
                  <a:lnTo>
                    <a:pt x="125386" y="3408"/>
                  </a:lnTo>
                  <a:lnTo>
                    <a:pt x="138688" y="512"/>
                  </a:lnTo>
                  <a:lnTo>
                    <a:pt x="152681" y="0"/>
                  </a:lnTo>
                  <a:lnTo>
                    <a:pt x="166933" y="2028"/>
                  </a:lnTo>
                  <a:lnTo>
                    <a:pt x="180907" y="6136"/>
                  </a:lnTo>
                  <a:lnTo>
                    <a:pt x="193903" y="11558"/>
                  </a:lnTo>
                  <a:lnTo>
                    <a:pt x="205633" y="17720"/>
                  </a:lnTo>
                  <a:lnTo>
                    <a:pt x="216000" y="24446"/>
                  </a:lnTo>
                  <a:lnTo>
                    <a:pt x="224906" y="31857"/>
                  </a:lnTo>
                  <a:lnTo>
                    <a:pt x="232456" y="39986"/>
                  </a:lnTo>
                  <a:lnTo>
                    <a:pt x="238885" y="48749"/>
                  </a:lnTo>
                  <a:lnTo>
                    <a:pt x="244454" y="58017"/>
                  </a:lnTo>
                  <a:lnTo>
                    <a:pt x="249393" y="67673"/>
                  </a:lnTo>
                  <a:lnTo>
                    <a:pt x="253882" y="77938"/>
                  </a:lnTo>
                  <a:lnTo>
                    <a:pt x="258059" y="89347"/>
                  </a:lnTo>
                  <a:lnTo>
                    <a:pt x="262021" y="102100"/>
                  </a:lnTo>
                  <a:lnTo>
                    <a:pt x="265835" y="116089"/>
                  </a:lnTo>
                  <a:lnTo>
                    <a:pt x="269548" y="131082"/>
                  </a:lnTo>
                  <a:lnTo>
                    <a:pt x="273190" y="146841"/>
                  </a:lnTo>
                  <a:lnTo>
                    <a:pt x="276619" y="163322"/>
                  </a:lnTo>
                  <a:lnTo>
                    <a:pt x="279541" y="180669"/>
                  </a:lnTo>
                  <a:lnTo>
                    <a:pt x="281834" y="198879"/>
                  </a:lnTo>
                  <a:lnTo>
                    <a:pt x="283373" y="217344"/>
                  </a:lnTo>
                  <a:lnTo>
                    <a:pt x="283956" y="234981"/>
                  </a:lnTo>
                  <a:lnTo>
                    <a:pt x="283573" y="251262"/>
                  </a:lnTo>
                  <a:lnTo>
                    <a:pt x="282519" y="266652"/>
                  </a:lnTo>
                  <a:lnTo>
                    <a:pt x="281282" y="282280"/>
                  </a:lnTo>
                  <a:lnTo>
                    <a:pt x="280153" y="298787"/>
                  </a:lnTo>
                  <a:lnTo>
                    <a:pt x="279076" y="315825"/>
                  </a:lnTo>
                  <a:lnTo>
                    <a:pt x="277747" y="332364"/>
                  </a:lnTo>
                  <a:lnTo>
                    <a:pt x="276001" y="347827"/>
                  </a:lnTo>
                  <a:lnTo>
                    <a:pt x="273828" y="362126"/>
                  </a:lnTo>
                  <a:lnTo>
                    <a:pt x="271290" y="375409"/>
                  </a:lnTo>
                  <a:lnTo>
                    <a:pt x="268469" y="387904"/>
                  </a:lnTo>
                  <a:lnTo>
                    <a:pt x="265437" y="400143"/>
                  </a:lnTo>
                  <a:lnTo>
                    <a:pt x="262257" y="412907"/>
                  </a:lnTo>
                  <a:lnTo>
                    <a:pt x="258968" y="426568"/>
                  </a:lnTo>
                  <a:lnTo>
                    <a:pt x="255436" y="440663"/>
                  </a:lnTo>
                  <a:lnTo>
                    <a:pt x="251381" y="454133"/>
                  </a:lnTo>
                  <a:lnTo>
                    <a:pt x="246683" y="466420"/>
                  </a:lnTo>
                  <a:lnTo>
                    <a:pt x="241221" y="477786"/>
                  </a:lnTo>
                  <a:lnTo>
                    <a:pt x="234797" y="489019"/>
                  </a:lnTo>
                  <a:lnTo>
                    <a:pt x="227399" y="500614"/>
                  </a:lnTo>
                  <a:lnTo>
                    <a:pt x="219159" y="512724"/>
                  </a:lnTo>
                  <a:lnTo>
                    <a:pt x="210258" y="525326"/>
                  </a:lnTo>
                  <a:lnTo>
                    <a:pt x="200865" y="538324"/>
                  </a:lnTo>
                  <a:lnTo>
                    <a:pt x="191118" y="551291"/>
                  </a:lnTo>
                  <a:lnTo>
                    <a:pt x="181123" y="563531"/>
                  </a:lnTo>
                  <a:lnTo>
                    <a:pt x="170956" y="574715"/>
                  </a:lnTo>
                  <a:lnTo>
                    <a:pt x="160671" y="584696"/>
                  </a:lnTo>
                  <a:lnTo>
                    <a:pt x="150306" y="593335"/>
                  </a:lnTo>
                  <a:lnTo>
                    <a:pt x="139888" y="600692"/>
                  </a:lnTo>
                  <a:lnTo>
                    <a:pt x="129434" y="606651"/>
                  </a:lnTo>
                  <a:lnTo>
                    <a:pt x="118954" y="610839"/>
                  </a:lnTo>
                  <a:lnTo>
                    <a:pt x="108459" y="613214"/>
                  </a:lnTo>
                  <a:lnTo>
                    <a:pt x="97953" y="614014"/>
                  </a:lnTo>
                  <a:lnTo>
                    <a:pt x="87438" y="613573"/>
                  </a:lnTo>
                  <a:lnTo>
                    <a:pt x="76924" y="612200"/>
                  </a:lnTo>
                  <a:lnTo>
                    <a:pt x="66575" y="609994"/>
                  </a:lnTo>
                  <a:lnTo>
                    <a:pt x="56699" y="606843"/>
                  </a:lnTo>
                  <a:lnTo>
                    <a:pt x="47427" y="602759"/>
                  </a:lnTo>
                  <a:lnTo>
                    <a:pt x="38726" y="597711"/>
                  </a:lnTo>
                  <a:lnTo>
                    <a:pt x="30495" y="591567"/>
                  </a:lnTo>
                  <a:lnTo>
                    <a:pt x="22633" y="584351"/>
                  </a:lnTo>
                  <a:lnTo>
                    <a:pt x="15368" y="576064"/>
                  </a:lnTo>
                  <a:lnTo>
                    <a:pt x="9242" y="566599"/>
                  </a:lnTo>
                  <a:lnTo>
                    <a:pt x="4463" y="556013"/>
                  </a:lnTo>
                  <a:lnTo>
                    <a:pt x="1255" y="544651"/>
                  </a:lnTo>
                  <a:lnTo>
                    <a:pt x="0" y="533033"/>
                  </a:lnTo>
                  <a:lnTo>
                    <a:pt x="715" y="521484"/>
                  </a:lnTo>
                  <a:lnTo>
                    <a:pt x="3128" y="510291"/>
                  </a:lnTo>
                  <a:lnTo>
                    <a:pt x="6873" y="499774"/>
                  </a:lnTo>
                  <a:lnTo>
                    <a:pt x="11614" y="490041"/>
                  </a:lnTo>
                  <a:lnTo>
                    <a:pt x="17234" y="481183"/>
                  </a:lnTo>
                  <a:lnTo>
                    <a:pt x="23828" y="473371"/>
                  </a:lnTo>
                  <a:lnTo>
                    <a:pt x="31379" y="466600"/>
                  </a:lnTo>
                  <a:lnTo>
                    <a:pt x="39906" y="460881"/>
                  </a:lnTo>
                  <a:lnTo>
                    <a:pt x="49540" y="456330"/>
                  </a:lnTo>
                  <a:lnTo>
                    <a:pt x="60247" y="452900"/>
                  </a:lnTo>
                  <a:lnTo>
                    <a:pt x="71861" y="450579"/>
                  </a:lnTo>
                  <a:lnTo>
                    <a:pt x="84182" y="449462"/>
                  </a:lnTo>
                  <a:lnTo>
                    <a:pt x="97020" y="449488"/>
                  </a:lnTo>
                  <a:lnTo>
                    <a:pt x="110063" y="450469"/>
                  </a:lnTo>
                  <a:lnTo>
                    <a:pt x="122893" y="452191"/>
                  </a:lnTo>
                  <a:lnTo>
                    <a:pt x="135298" y="454462"/>
                  </a:lnTo>
                  <a:lnTo>
                    <a:pt x="147255" y="457291"/>
                  </a:lnTo>
                  <a:lnTo>
                    <a:pt x="158824" y="460867"/>
                  </a:lnTo>
                  <a:lnTo>
                    <a:pt x="170090" y="465231"/>
                  </a:lnTo>
                  <a:lnTo>
                    <a:pt x="181133" y="470128"/>
                  </a:lnTo>
                  <a:lnTo>
                    <a:pt x="192015" y="475107"/>
                  </a:lnTo>
                  <a:lnTo>
                    <a:pt x="202784" y="479899"/>
                  </a:lnTo>
                  <a:lnTo>
                    <a:pt x="213476" y="484422"/>
                  </a:lnTo>
                  <a:lnTo>
                    <a:pt x="224114" y="488685"/>
                  </a:lnTo>
                  <a:lnTo>
                    <a:pt x="234716" y="492737"/>
                  </a:lnTo>
                  <a:lnTo>
                    <a:pt x="245295" y="496628"/>
                  </a:lnTo>
                  <a:lnTo>
                    <a:pt x="255857" y="500401"/>
                  </a:lnTo>
                  <a:lnTo>
                    <a:pt x="266417" y="504086"/>
                  </a:lnTo>
                  <a:lnTo>
                    <a:pt x="277306" y="507545"/>
                  </a:lnTo>
                  <a:lnTo>
                    <a:pt x="289141" y="510489"/>
                  </a:lnTo>
                  <a:lnTo>
                    <a:pt x="302178" y="512802"/>
                  </a:lnTo>
                  <a:lnTo>
                    <a:pt x="316190" y="514523"/>
                  </a:lnTo>
                  <a:lnTo>
                    <a:pt x="330666" y="515761"/>
                  </a:lnTo>
                  <a:lnTo>
                    <a:pt x="345255" y="516627"/>
                  </a:lnTo>
                  <a:lnTo>
                    <a:pt x="359796" y="517057"/>
                  </a:lnTo>
                  <a:lnTo>
                    <a:pt x="374237" y="516821"/>
                  </a:lnTo>
                  <a:lnTo>
                    <a:pt x="388560" y="515853"/>
                  </a:lnTo>
                  <a:lnTo>
                    <a:pt x="402175" y="514381"/>
                  </a:lnTo>
                  <a:lnTo>
                    <a:pt x="415253" y="512703"/>
                  </a:lnTo>
                  <a:lnTo>
                    <a:pt x="428944" y="510670"/>
                  </a:lnTo>
                  <a:lnTo>
                    <a:pt x="445437" y="50797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885430" y="3169077"/>
              <a:ext cx="326384" cy="52644"/>
            </a:xfrm>
            <a:custGeom>
              <a:avLst/>
              <a:gdLst/>
              <a:ahLst/>
              <a:cxnLst/>
              <a:rect l="0" t="0" r="0" b="0"/>
              <a:pathLst>
                <a:path w="326384" h="52644">
                  <a:moveTo>
                    <a:pt x="326383" y="52643"/>
                  </a:moveTo>
                  <a:lnTo>
                    <a:pt x="314648" y="49776"/>
                  </a:lnTo>
                  <a:lnTo>
                    <a:pt x="303519" y="47634"/>
                  </a:lnTo>
                  <a:lnTo>
                    <a:pt x="291925" y="46026"/>
                  </a:lnTo>
                  <a:lnTo>
                    <a:pt x="279937" y="44673"/>
                  </a:lnTo>
                  <a:lnTo>
                    <a:pt x="267926" y="43176"/>
                  </a:lnTo>
                  <a:lnTo>
                    <a:pt x="256117" y="41325"/>
                  </a:lnTo>
                  <a:lnTo>
                    <a:pt x="244419" y="39086"/>
                  </a:lnTo>
                  <a:lnTo>
                    <a:pt x="232502" y="36505"/>
                  </a:lnTo>
                  <a:lnTo>
                    <a:pt x="220189" y="33660"/>
                  </a:lnTo>
                  <a:lnTo>
                    <a:pt x="207463" y="30784"/>
                  </a:lnTo>
                  <a:lnTo>
                    <a:pt x="194381" y="28240"/>
                  </a:lnTo>
                  <a:lnTo>
                    <a:pt x="181021" y="26195"/>
                  </a:lnTo>
                  <a:lnTo>
                    <a:pt x="167455" y="24485"/>
                  </a:lnTo>
                  <a:lnTo>
                    <a:pt x="153740" y="22722"/>
                  </a:lnTo>
                  <a:lnTo>
                    <a:pt x="139923" y="20686"/>
                  </a:lnTo>
                  <a:lnTo>
                    <a:pt x="126035" y="18487"/>
                  </a:lnTo>
                  <a:lnTo>
                    <a:pt x="112098" y="16464"/>
                  </a:lnTo>
                  <a:lnTo>
                    <a:pt x="98133" y="14801"/>
                  </a:lnTo>
                  <a:lnTo>
                    <a:pt x="84313" y="13363"/>
                  </a:lnTo>
                  <a:lnTo>
                    <a:pt x="70954" y="11790"/>
                  </a:lnTo>
                  <a:lnTo>
                    <a:pt x="58199" y="9885"/>
                  </a:lnTo>
                  <a:lnTo>
                    <a:pt x="46276" y="7765"/>
                  </a:lnTo>
                  <a:lnTo>
                    <a:pt x="34313" y="5573"/>
                  </a:lnTo>
                  <a:lnTo>
                    <a:pt x="20140" y="31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907015" y="3328511"/>
              <a:ext cx="210043" cy="269408"/>
            </a:xfrm>
            <a:custGeom>
              <a:avLst/>
              <a:gdLst/>
              <a:ahLst/>
              <a:cxnLst/>
              <a:rect l="0" t="0" r="0" b="0"/>
              <a:pathLst>
                <a:path w="210043" h="269408">
                  <a:moveTo>
                    <a:pt x="20529" y="40608"/>
                  </a:moveTo>
                  <a:lnTo>
                    <a:pt x="26396" y="31873"/>
                  </a:lnTo>
                  <a:lnTo>
                    <a:pt x="31961" y="24167"/>
                  </a:lnTo>
                  <a:lnTo>
                    <a:pt x="37769" y="16779"/>
                  </a:lnTo>
                  <a:lnTo>
                    <a:pt x="44195" y="10036"/>
                  </a:lnTo>
                  <a:lnTo>
                    <a:pt x="51822" y="4802"/>
                  </a:lnTo>
                  <a:lnTo>
                    <a:pt x="60847" y="1441"/>
                  </a:lnTo>
                  <a:lnTo>
                    <a:pt x="70828" y="0"/>
                  </a:lnTo>
                  <a:lnTo>
                    <a:pt x="80907" y="472"/>
                  </a:lnTo>
                  <a:lnTo>
                    <a:pt x="90571" y="2642"/>
                  </a:lnTo>
                  <a:lnTo>
                    <a:pt x="99666" y="6181"/>
                  </a:lnTo>
                  <a:lnTo>
                    <a:pt x="108227" y="10758"/>
                  </a:lnTo>
                  <a:lnTo>
                    <a:pt x="116344" y="16102"/>
                  </a:lnTo>
                  <a:lnTo>
                    <a:pt x="123794" y="22483"/>
                  </a:lnTo>
                  <a:lnTo>
                    <a:pt x="130052" y="30662"/>
                  </a:lnTo>
                  <a:lnTo>
                    <a:pt x="134932" y="40909"/>
                  </a:lnTo>
                  <a:lnTo>
                    <a:pt x="138550" y="53047"/>
                  </a:lnTo>
                  <a:lnTo>
                    <a:pt x="141144" y="66716"/>
                  </a:lnTo>
                  <a:lnTo>
                    <a:pt x="142960" y="81542"/>
                  </a:lnTo>
                  <a:lnTo>
                    <a:pt x="144045" y="97207"/>
                  </a:lnTo>
                  <a:lnTo>
                    <a:pt x="144258" y="113468"/>
                  </a:lnTo>
                  <a:lnTo>
                    <a:pt x="143590" y="130132"/>
                  </a:lnTo>
                  <a:lnTo>
                    <a:pt x="142160" y="146743"/>
                  </a:lnTo>
                  <a:lnTo>
                    <a:pt x="140130" y="162596"/>
                  </a:lnTo>
                  <a:lnTo>
                    <a:pt x="137648" y="177370"/>
                  </a:lnTo>
                  <a:lnTo>
                    <a:pt x="134677" y="191087"/>
                  </a:lnTo>
                  <a:lnTo>
                    <a:pt x="131004" y="203922"/>
                  </a:lnTo>
                  <a:lnTo>
                    <a:pt x="126566" y="216073"/>
                  </a:lnTo>
                  <a:lnTo>
                    <a:pt x="121280" y="227557"/>
                  </a:lnTo>
                  <a:lnTo>
                    <a:pt x="114975" y="238211"/>
                  </a:lnTo>
                  <a:lnTo>
                    <a:pt x="107652" y="248000"/>
                  </a:lnTo>
                  <a:lnTo>
                    <a:pt x="99293" y="256541"/>
                  </a:lnTo>
                  <a:lnTo>
                    <a:pt x="89779" y="263069"/>
                  </a:lnTo>
                  <a:lnTo>
                    <a:pt x="79161" y="267338"/>
                  </a:lnTo>
                  <a:lnTo>
                    <a:pt x="67777" y="269407"/>
                  </a:lnTo>
                  <a:lnTo>
                    <a:pt x="56144" y="269366"/>
                  </a:lnTo>
                  <a:lnTo>
                    <a:pt x="44591" y="267483"/>
                  </a:lnTo>
                  <a:lnTo>
                    <a:pt x="33564" y="263967"/>
                  </a:lnTo>
                  <a:lnTo>
                    <a:pt x="23691" y="258875"/>
                  </a:lnTo>
                  <a:lnTo>
                    <a:pt x="15213" y="252377"/>
                  </a:lnTo>
                  <a:lnTo>
                    <a:pt x="8351" y="244575"/>
                  </a:lnTo>
                  <a:lnTo>
                    <a:pt x="3483" y="235437"/>
                  </a:lnTo>
                  <a:lnTo>
                    <a:pt x="629" y="225085"/>
                  </a:lnTo>
                  <a:lnTo>
                    <a:pt x="0" y="214389"/>
                  </a:lnTo>
                  <a:lnTo>
                    <a:pt x="2145" y="204814"/>
                  </a:lnTo>
                  <a:lnTo>
                    <a:pt x="7107" y="197092"/>
                  </a:lnTo>
                  <a:lnTo>
                    <a:pt x="14506" y="191420"/>
                  </a:lnTo>
                  <a:lnTo>
                    <a:pt x="23821" y="187822"/>
                  </a:lnTo>
                  <a:lnTo>
                    <a:pt x="34560" y="186071"/>
                  </a:lnTo>
                  <a:lnTo>
                    <a:pt x="46157" y="185808"/>
                  </a:lnTo>
                  <a:lnTo>
                    <a:pt x="57998" y="186671"/>
                  </a:lnTo>
                  <a:lnTo>
                    <a:pt x="69738" y="188345"/>
                  </a:lnTo>
                  <a:lnTo>
                    <a:pt x="81415" y="190429"/>
                  </a:lnTo>
                  <a:lnTo>
                    <a:pt x="93328" y="192439"/>
                  </a:lnTo>
                  <a:lnTo>
                    <a:pt x="105639" y="194125"/>
                  </a:lnTo>
                  <a:lnTo>
                    <a:pt x="118197" y="195594"/>
                  </a:lnTo>
                  <a:lnTo>
                    <a:pt x="130635" y="197195"/>
                  </a:lnTo>
                  <a:lnTo>
                    <a:pt x="142742" y="199114"/>
                  </a:lnTo>
                  <a:lnTo>
                    <a:pt x="154312" y="200895"/>
                  </a:lnTo>
                  <a:lnTo>
                    <a:pt x="165083" y="201574"/>
                  </a:lnTo>
                  <a:lnTo>
                    <a:pt x="175026" y="200681"/>
                  </a:lnTo>
                  <a:lnTo>
                    <a:pt x="184901" y="198537"/>
                  </a:lnTo>
                  <a:lnTo>
                    <a:pt x="195901" y="194594"/>
                  </a:lnTo>
                  <a:lnTo>
                    <a:pt x="210042" y="18800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144030" y="3327005"/>
              <a:ext cx="25670" cy="263213"/>
            </a:xfrm>
            <a:custGeom>
              <a:avLst/>
              <a:gdLst/>
              <a:ahLst/>
              <a:cxnLst/>
              <a:rect l="0" t="0" r="0" b="0"/>
              <a:pathLst>
                <a:path w="25670" h="263213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6" y="51468"/>
                  </a:lnTo>
                  <a:lnTo>
                    <a:pt x="2146" y="65180"/>
                  </a:lnTo>
                  <a:lnTo>
                    <a:pt x="3002" y="79943"/>
                  </a:lnTo>
                  <a:lnTo>
                    <a:pt x="4178" y="95520"/>
                  </a:lnTo>
                  <a:lnTo>
                    <a:pt x="5817" y="111699"/>
                  </a:lnTo>
                  <a:lnTo>
                    <a:pt x="7917" y="128305"/>
                  </a:lnTo>
                  <a:lnTo>
                    <a:pt x="10405" y="145212"/>
                  </a:lnTo>
                  <a:lnTo>
                    <a:pt x="13188" y="162316"/>
                  </a:lnTo>
                  <a:lnTo>
                    <a:pt x="16035" y="179372"/>
                  </a:lnTo>
                  <a:lnTo>
                    <a:pt x="18862" y="197972"/>
                  </a:lnTo>
                  <a:lnTo>
                    <a:pt x="21913" y="223102"/>
                  </a:lnTo>
                  <a:lnTo>
                    <a:pt x="25669" y="2632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3509715" y="4211399"/>
            <a:ext cx="382036" cy="499425"/>
            <a:chOff x="3509715" y="4211399"/>
            <a:chExt cx="382036" cy="499425"/>
          </a:xfrm>
        </p:grpSpPr>
        <p:sp>
          <p:nvSpPr>
            <p:cNvPr id="98" name="Freeform 97"/>
            <p:cNvSpPr/>
            <p:nvPr/>
          </p:nvSpPr>
          <p:spPr>
            <a:xfrm>
              <a:off x="3589416" y="4342770"/>
              <a:ext cx="213659" cy="327025"/>
            </a:xfrm>
            <a:custGeom>
              <a:avLst/>
              <a:gdLst/>
              <a:ahLst/>
              <a:cxnLst/>
              <a:rect l="0" t="0" r="0" b="0"/>
              <a:pathLst>
                <a:path w="213659" h="327025">
                  <a:moveTo>
                    <a:pt x="211371" y="26556"/>
                  </a:moveTo>
                  <a:lnTo>
                    <a:pt x="208437" y="35358"/>
                  </a:lnTo>
                  <a:lnTo>
                    <a:pt x="205655" y="43704"/>
                  </a:lnTo>
                  <a:lnTo>
                    <a:pt x="202751" y="52403"/>
                  </a:lnTo>
                  <a:lnTo>
                    <a:pt x="199538" y="61524"/>
                  </a:lnTo>
                  <a:lnTo>
                    <a:pt x="195725" y="71019"/>
                  </a:lnTo>
                  <a:lnTo>
                    <a:pt x="191212" y="80811"/>
                  </a:lnTo>
                  <a:lnTo>
                    <a:pt x="186221" y="90825"/>
                  </a:lnTo>
                  <a:lnTo>
                    <a:pt x="181182" y="100999"/>
                  </a:lnTo>
                  <a:lnTo>
                    <a:pt x="176346" y="111285"/>
                  </a:lnTo>
                  <a:lnTo>
                    <a:pt x="171625" y="121649"/>
                  </a:lnTo>
                  <a:lnTo>
                    <a:pt x="166696" y="132067"/>
                  </a:lnTo>
                  <a:lnTo>
                    <a:pt x="161380" y="142530"/>
                  </a:lnTo>
                  <a:lnTo>
                    <a:pt x="155657" y="153354"/>
                  </a:lnTo>
                  <a:lnTo>
                    <a:pt x="149583" y="165145"/>
                  </a:lnTo>
                  <a:lnTo>
                    <a:pt x="143238" y="178153"/>
                  </a:lnTo>
                  <a:lnTo>
                    <a:pt x="136858" y="192145"/>
                  </a:lnTo>
                  <a:lnTo>
                    <a:pt x="130809" y="206608"/>
                  </a:lnTo>
                  <a:lnTo>
                    <a:pt x="125261" y="221184"/>
                  </a:lnTo>
                  <a:lnTo>
                    <a:pt x="120216" y="235547"/>
                  </a:lnTo>
                  <a:lnTo>
                    <a:pt x="115593" y="249336"/>
                  </a:lnTo>
                  <a:lnTo>
                    <a:pt x="111307" y="262422"/>
                  </a:lnTo>
                  <a:lnTo>
                    <a:pt x="107597" y="274852"/>
                  </a:lnTo>
                  <a:lnTo>
                    <a:pt x="105009" y="286746"/>
                  </a:lnTo>
                  <a:lnTo>
                    <a:pt x="103760" y="298216"/>
                  </a:lnTo>
                  <a:lnTo>
                    <a:pt x="104075" y="308718"/>
                  </a:lnTo>
                  <a:lnTo>
                    <a:pt x="106338" y="317107"/>
                  </a:lnTo>
                  <a:lnTo>
                    <a:pt x="110564" y="322927"/>
                  </a:lnTo>
                  <a:lnTo>
                    <a:pt x="116317" y="326189"/>
                  </a:lnTo>
                  <a:lnTo>
                    <a:pt x="122926" y="327024"/>
                  </a:lnTo>
                  <a:lnTo>
                    <a:pt x="129920" y="325770"/>
                  </a:lnTo>
                  <a:lnTo>
                    <a:pt x="137053" y="322863"/>
                  </a:lnTo>
                  <a:lnTo>
                    <a:pt x="144214" y="318719"/>
                  </a:lnTo>
                  <a:lnTo>
                    <a:pt x="151359" y="313679"/>
                  </a:lnTo>
                  <a:lnTo>
                    <a:pt x="158480" y="307843"/>
                  </a:lnTo>
                  <a:lnTo>
                    <a:pt x="165574" y="301094"/>
                  </a:lnTo>
                  <a:lnTo>
                    <a:pt x="172642" y="293443"/>
                  </a:lnTo>
                  <a:lnTo>
                    <a:pt x="179527" y="285017"/>
                  </a:lnTo>
                  <a:lnTo>
                    <a:pt x="185924" y="275982"/>
                  </a:lnTo>
                  <a:lnTo>
                    <a:pt x="191707" y="266494"/>
                  </a:lnTo>
                  <a:lnTo>
                    <a:pt x="196914" y="256683"/>
                  </a:lnTo>
                  <a:lnTo>
                    <a:pt x="201644" y="246643"/>
                  </a:lnTo>
                  <a:lnTo>
                    <a:pt x="206003" y="236447"/>
                  </a:lnTo>
                  <a:lnTo>
                    <a:pt x="209762" y="226142"/>
                  </a:lnTo>
                  <a:lnTo>
                    <a:pt x="212382" y="215764"/>
                  </a:lnTo>
                  <a:lnTo>
                    <a:pt x="213658" y="205341"/>
                  </a:lnTo>
                  <a:lnTo>
                    <a:pt x="213531" y="195053"/>
                  </a:lnTo>
                  <a:lnTo>
                    <a:pt x="211925" y="185218"/>
                  </a:lnTo>
                  <a:lnTo>
                    <a:pt x="208941" y="175982"/>
                  </a:lnTo>
                  <a:lnTo>
                    <a:pt x="204327" y="167645"/>
                  </a:lnTo>
                  <a:lnTo>
                    <a:pt x="197423" y="160724"/>
                  </a:lnTo>
                  <a:lnTo>
                    <a:pt x="188079" y="155367"/>
                  </a:lnTo>
                  <a:lnTo>
                    <a:pt x="176737" y="151413"/>
                  </a:lnTo>
                  <a:lnTo>
                    <a:pt x="164144" y="148586"/>
                  </a:lnTo>
                  <a:lnTo>
                    <a:pt x="150862" y="146602"/>
                  </a:lnTo>
                  <a:lnTo>
                    <a:pt x="137218" y="145062"/>
                  </a:lnTo>
                  <a:lnTo>
                    <a:pt x="123386" y="143479"/>
                  </a:lnTo>
                  <a:lnTo>
                    <a:pt x="109463" y="141592"/>
                  </a:lnTo>
                  <a:lnTo>
                    <a:pt x="95657" y="139338"/>
                  </a:lnTo>
                  <a:lnTo>
                    <a:pt x="82300" y="136753"/>
                  </a:lnTo>
                  <a:lnTo>
                    <a:pt x="69538" y="133899"/>
                  </a:lnTo>
                  <a:lnTo>
                    <a:pt x="57509" y="130679"/>
                  </a:lnTo>
                  <a:lnTo>
                    <a:pt x="46422" y="126839"/>
                  </a:lnTo>
                  <a:lnTo>
                    <a:pt x="36302" y="122289"/>
                  </a:lnTo>
                  <a:lnTo>
                    <a:pt x="27183" y="116928"/>
                  </a:lnTo>
                  <a:lnTo>
                    <a:pt x="19196" y="110573"/>
                  </a:lnTo>
                  <a:lnTo>
                    <a:pt x="12311" y="103222"/>
                  </a:lnTo>
                  <a:lnTo>
                    <a:pt x="6687" y="95013"/>
                  </a:lnTo>
                  <a:lnTo>
                    <a:pt x="2731" y="86133"/>
                  </a:lnTo>
                  <a:lnTo>
                    <a:pt x="519" y="76754"/>
                  </a:lnTo>
                  <a:lnTo>
                    <a:pt x="0" y="67016"/>
                  </a:lnTo>
                  <a:lnTo>
                    <a:pt x="1164" y="57027"/>
                  </a:lnTo>
                  <a:lnTo>
                    <a:pt x="3839" y="46874"/>
                  </a:lnTo>
                  <a:lnTo>
                    <a:pt x="7905" y="36937"/>
                  </a:lnTo>
                  <a:lnTo>
                    <a:pt x="13375" y="27872"/>
                  </a:lnTo>
                  <a:lnTo>
                    <a:pt x="20130" y="19966"/>
                  </a:lnTo>
                  <a:lnTo>
                    <a:pt x="28105" y="13335"/>
                  </a:lnTo>
                  <a:lnTo>
                    <a:pt x="37361" y="8098"/>
                  </a:lnTo>
                  <a:lnTo>
                    <a:pt x="47806" y="4173"/>
                  </a:lnTo>
                  <a:lnTo>
                    <a:pt x="59073" y="1501"/>
                  </a:lnTo>
                  <a:lnTo>
                    <a:pt x="70628" y="141"/>
                  </a:lnTo>
                  <a:lnTo>
                    <a:pt x="82133" y="0"/>
                  </a:lnTo>
                  <a:lnTo>
                    <a:pt x="93395" y="904"/>
                  </a:lnTo>
                  <a:lnTo>
                    <a:pt x="105579" y="2876"/>
                  </a:lnTo>
                  <a:lnTo>
                    <a:pt x="121986" y="7203"/>
                  </a:lnTo>
                  <a:lnTo>
                    <a:pt x="148200" y="160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09715" y="4211399"/>
              <a:ext cx="382036" cy="499425"/>
            </a:xfrm>
            <a:custGeom>
              <a:avLst/>
              <a:gdLst/>
              <a:ahLst/>
              <a:cxnLst/>
              <a:rect l="0" t="0" r="0" b="0"/>
              <a:pathLst>
                <a:path w="382036" h="499425">
                  <a:moveTo>
                    <a:pt x="238430" y="0"/>
                  </a:moveTo>
                  <a:lnTo>
                    <a:pt x="229562" y="2867"/>
                  </a:lnTo>
                  <a:lnTo>
                    <a:pt x="220575" y="5008"/>
                  </a:lnTo>
                  <a:lnTo>
                    <a:pt x="210584" y="6620"/>
                  </a:lnTo>
                  <a:lnTo>
                    <a:pt x="199776" y="8146"/>
                  </a:lnTo>
                  <a:lnTo>
                    <a:pt x="188613" y="10292"/>
                  </a:lnTo>
                  <a:lnTo>
                    <a:pt x="177408" y="13400"/>
                  </a:lnTo>
                  <a:lnTo>
                    <a:pt x="166295" y="17638"/>
                  </a:lnTo>
                  <a:lnTo>
                    <a:pt x="155311" y="23164"/>
                  </a:lnTo>
                  <a:lnTo>
                    <a:pt x="144446" y="29923"/>
                  </a:lnTo>
                  <a:lnTo>
                    <a:pt x="133675" y="37716"/>
                  </a:lnTo>
                  <a:lnTo>
                    <a:pt x="122978" y="46310"/>
                  </a:lnTo>
                  <a:lnTo>
                    <a:pt x="112337" y="55498"/>
                  </a:lnTo>
                  <a:lnTo>
                    <a:pt x="101902" y="65276"/>
                  </a:lnTo>
                  <a:lnTo>
                    <a:pt x="91968" y="75823"/>
                  </a:lnTo>
                  <a:lnTo>
                    <a:pt x="82661" y="87174"/>
                  </a:lnTo>
                  <a:lnTo>
                    <a:pt x="74105" y="99067"/>
                  </a:lnTo>
                  <a:lnTo>
                    <a:pt x="66505" y="111050"/>
                  </a:lnTo>
                  <a:lnTo>
                    <a:pt x="59870" y="122856"/>
                  </a:lnTo>
                  <a:lnTo>
                    <a:pt x="53905" y="134564"/>
                  </a:lnTo>
                  <a:lnTo>
                    <a:pt x="48125" y="146491"/>
                  </a:lnTo>
                  <a:lnTo>
                    <a:pt x="42234" y="158817"/>
                  </a:lnTo>
                  <a:lnTo>
                    <a:pt x="36292" y="171722"/>
                  </a:lnTo>
                  <a:lnTo>
                    <a:pt x="30603" y="185458"/>
                  </a:lnTo>
                  <a:lnTo>
                    <a:pt x="25330" y="200071"/>
                  </a:lnTo>
                  <a:lnTo>
                    <a:pt x="20484" y="215292"/>
                  </a:lnTo>
                  <a:lnTo>
                    <a:pt x="16003" y="230656"/>
                  </a:lnTo>
                  <a:lnTo>
                    <a:pt x="11810" y="245882"/>
                  </a:lnTo>
                  <a:lnTo>
                    <a:pt x="7995" y="261036"/>
                  </a:lnTo>
                  <a:lnTo>
                    <a:pt x="4805" y="276430"/>
                  </a:lnTo>
                  <a:lnTo>
                    <a:pt x="2329" y="292227"/>
                  </a:lnTo>
                  <a:lnTo>
                    <a:pt x="667" y="308278"/>
                  </a:lnTo>
                  <a:lnTo>
                    <a:pt x="0" y="324213"/>
                  </a:lnTo>
                  <a:lnTo>
                    <a:pt x="331" y="339820"/>
                  </a:lnTo>
                  <a:lnTo>
                    <a:pt x="1519" y="354895"/>
                  </a:lnTo>
                  <a:lnTo>
                    <a:pt x="3380" y="369171"/>
                  </a:lnTo>
                  <a:lnTo>
                    <a:pt x="5744" y="382587"/>
                  </a:lnTo>
                  <a:lnTo>
                    <a:pt x="8635" y="395239"/>
                  </a:lnTo>
                  <a:lnTo>
                    <a:pt x="12253" y="407284"/>
                  </a:lnTo>
                  <a:lnTo>
                    <a:pt x="16655" y="418869"/>
                  </a:lnTo>
                  <a:lnTo>
                    <a:pt x="21915" y="429956"/>
                  </a:lnTo>
                  <a:lnTo>
                    <a:pt x="28203" y="440337"/>
                  </a:lnTo>
                  <a:lnTo>
                    <a:pt x="35506" y="449951"/>
                  </a:lnTo>
                  <a:lnTo>
                    <a:pt x="43512" y="458882"/>
                  </a:lnTo>
                  <a:lnTo>
                    <a:pt x="51725" y="467268"/>
                  </a:lnTo>
                  <a:lnTo>
                    <a:pt x="59852" y="475235"/>
                  </a:lnTo>
                  <a:lnTo>
                    <a:pt x="68273" y="482569"/>
                  </a:lnTo>
                  <a:lnTo>
                    <a:pt x="77905" y="488743"/>
                  </a:lnTo>
                  <a:lnTo>
                    <a:pt x="89168" y="493557"/>
                  </a:lnTo>
                  <a:lnTo>
                    <a:pt x="102005" y="496959"/>
                  </a:lnTo>
                  <a:lnTo>
                    <a:pt x="116151" y="498876"/>
                  </a:lnTo>
                  <a:lnTo>
                    <a:pt x="131296" y="499424"/>
                  </a:lnTo>
                  <a:lnTo>
                    <a:pt x="147008" y="498843"/>
                  </a:lnTo>
                  <a:lnTo>
                    <a:pt x="162767" y="497399"/>
                  </a:lnTo>
                  <a:lnTo>
                    <a:pt x="178276" y="495317"/>
                  </a:lnTo>
                  <a:lnTo>
                    <a:pt x="193128" y="492617"/>
                  </a:lnTo>
                  <a:lnTo>
                    <a:pt x="206729" y="489128"/>
                  </a:lnTo>
                  <a:lnTo>
                    <a:pt x="218881" y="484817"/>
                  </a:lnTo>
                  <a:lnTo>
                    <a:pt x="229873" y="479787"/>
                  </a:lnTo>
                  <a:lnTo>
                    <a:pt x="240265" y="474186"/>
                  </a:lnTo>
                  <a:lnTo>
                    <a:pt x="250448" y="468153"/>
                  </a:lnTo>
                  <a:lnTo>
                    <a:pt x="260613" y="461644"/>
                  </a:lnTo>
                  <a:lnTo>
                    <a:pt x="270832" y="454444"/>
                  </a:lnTo>
                  <a:lnTo>
                    <a:pt x="281117" y="446483"/>
                  </a:lnTo>
                  <a:lnTo>
                    <a:pt x="291296" y="437680"/>
                  </a:lnTo>
                  <a:lnTo>
                    <a:pt x="301050" y="427859"/>
                  </a:lnTo>
                  <a:lnTo>
                    <a:pt x="310238" y="417028"/>
                  </a:lnTo>
                  <a:lnTo>
                    <a:pt x="318880" y="405330"/>
                  </a:lnTo>
                  <a:lnTo>
                    <a:pt x="327070" y="392953"/>
                  </a:lnTo>
                  <a:lnTo>
                    <a:pt x="334910" y="380073"/>
                  </a:lnTo>
                  <a:lnTo>
                    <a:pt x="342329" y="366832"/>
                  </a:lnTo>
                  <a:lnTo>
                    <a:pt x="349092" y="353337"/>
                  </a:lnTo>
                  <a:lnTo>
                    <a:pt x="355125" y="339663"/>
                  </a:lnTo>
                  <a:lnTo>
                    <a:pt x="360498" y="325700"/>
                  </a:lnTo>
                  <a:lnTo>
                    <a:pt x="365343" y="311181"/>
                  </a:lnTo>
                  <a:lnTo>
                    <a:pt x="369783" y="296006"/>
                  </a:lnTo>
                  <a:lnTo>
                    <a:pt x="373765" y="280391"/>
                  </a:lnTo>
                  <a:lnTo>
                    <a:pt x="377068" y="264755"/>
                  </a:lnTo>
                  <a:lnTo>
                    <a:pt x="379620" y="249343"/>
                  </a:lnTo>
                  <a:lnTo>
                    <a:pt x="381334" y="234062"/>
                  </a:lnTo>
                  <a:lnTo>
                    <a:pt x="382035" y="218583"/>
                  </a:lnTo>
                  <a:lnTo>
                    <a:pt x="381727" y="202733"/>
                  </a:lnTo>
                  <a:lnTo>
                    <a:pt x="380554" y="186817"/>
                  </a:lnTo>
                  <a:lnTo>
                    <a:pt x="378703" y="171504"/>
                  </a:lnTo>
                  <a:lnTo>
                    <a:pt x="376346" y="157128"/>
                  </a:lnTo>
                  <a:lnTo>
                    <a:pt x="373459" y="143694"/>
                  </a:lnTo>
                  <a:lnTo>
                    <a:pt x="369844" y="131059"/>
                  </a:lnTo>
                  <a:lnTo>
                    <a:pt x="365444" y="119045"/>
                  </a:lnTo>
                  <a:lnTo>
                    <a:pt x="360185" y="107654"/>
                  </a:lnTo>
                  <a:lnTo>
                    <a:pt x="353898" y="97063"/>
                  </a:lnTo>
                  <a:lnTo>
                    <a:pt x="346591" y="87304"/>
                  </a:lnTo>
                  <a:lnTo>
                    <a:pt x="338412" y="78274"/>
                  </a:lnTo>
                  <a:lnTo>
                    <a:pt x="329552" y="69821"/>
                  </a:lnTo>
                  <a:lnTo>
                    <a:pt x="320181" y="61804"/>
                  </a:lnTo>
                  <a:lnTo>
                    <a:pt x="310280" y="54267"/>
                  </a:lnTo>
                  <a:lnTo>
                    <a:pt x="299648" y="47425"/>
                  </a:lnTo>
                  <a:lnTo>
                    <a:pt x="288236" y="41344"/>
                  </a:lnTo>
                  <a:lnTo>
                    <a:pt x="276132" y="36107"/>
                  </a:lnTo>
                  <a:lnTo>
                    <a:pt x="263474" y="31887"/>
                  </a:lnTo>
                  <a:lnTo>
                    <a:pt x="250403" y="28680"/>
                  </a:lnTo>
                  <a:lnTo>
                    <a:pt x="237031" y="26339"/>
                  </a:lnTo>
                  <a:lnTo>
                    <a:pt x="223449" y="24678"/>
                  </a:lnTo>
                  <a:lnTo>
                    <a:pt x="209715" y="23524"/>
                  </a:lnTo>
                  <a:lnTo>
                    <a:pt x="195713" y="22900"/>
                  </a:lnTo>
                  <a:lnTo>
                    <a:pt x="181167" y="23005"/>
                  </a:lnTo>
                  <a:lnTo>
                    <a:pt x="165974" y="23890"/>
                  </a:lnTo>
                  <a:lnTo>
                    <a:pt x="150347" y="25466"/>
                  </a:lnTo>
                  <a:lnTo>
                    <a:pt x="134703" y="27596"/>
                  </a:lnTo>
                  <a:lnTo>
                    <a:pt x="119304" y="30140"/>
                  </a:lnTo>
                  <a:lnTo>
                    <a:pt x="104631" y="33023"/>
                  </a:lnTo>
                  <a:lnTo>
                    <a:pt x="89917" y="36621"/>
                  </a:lnTo>
                  <a:lnTo>
                    <a:pt x="72755" y="42365"/>
                  </a:lnTo>
                  <a:lnTo>
                    <a:pt x="48917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4106113" y="4251052"/>
            <a:ext cx="1728915" cy="697343"/>
            <a:chOff x="4106113" y="4251052"/>
            <a:chExt cx="1728915" cy="697343"/>
          </a:xfrm>
        </p:grpSpPr>
        <p:sp>
          <p:nvSpPr>
            <p:cNvPr id="101" name="Freeform 100"/>
            <p:cNvSpPr/>
            <p:nvPr/>
          </p:nvSpPr>
          <p:spPr>
            <a:xfrm>
              <a:off x="4106113" y="4348269"/>
              <a:ext cx="10406" cy="442198"/>
            </a:xfrm>
            <a:custGeom>
              <a:avLst/>
              <a:gdLst/>
              <a:ahLst/>
              <a:cxnLst/>
              <a:rect l="0" t="0" r="0" b="0"/>
              <a:pathLst>
                <a:path w="10406" h="442198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5" y="83256"/>
                  </a:lnTo>
                  <a:lnTo>
                    <a:pt x="178" y="101011"/>
                  </a:lnTo>
                  <a:lnTo>
                    <a:pt x="827" y="118684"/>
                  </a:lnTo>
                  <a:lnTo>
                    <a:pt x="2075" y="135788"/>
                  </a:lnTo>
                  <a:lnTo>
                    <a:pt x="3728" y="152371"/>
                  </a:lnTo>
                  <a:lnTo>
                    <a:pt x="5376" y="168806"/>
                  </a:lnTo>
                  <a:lnTo>
                    <a:pt x="6779" y="185340"/>
                  </a:lnTo>
                  <a:lnTo>
                    <a:pt x="7872" y="201904"/>
                  </a:lnTo>
                  <a:lnTo>
                    <a:pt x="8679" y="218192"/>
                  </a:lnTo>
                  <a:lnTo>
                    <a:pt x="9257" y="234044"/>
                  </a:lnTo>
                  <a:lnTo>
                    <a:pt x="9662" y="249454"/>
                  </a:lnTo>
                  <a:lnTo>
                    <a:pt x="9942" y="264489"/>
                  </a:lnTo>
                  <a:lnTo>
                    <a:pt x="10133" y="279232"/>
                  </a:lnTo>
                  <a:lnTo>
                    <a:pt x="10262" y="293759"/>
                  </a:lnTo>
                  <a:lnTo>
                    <a:pt x="10350" y="308134"/>
                  </a:lnTo>
                  <a:lnTo>
                    <a:pt x="10405" y="322401"/>
                  </a:lnTo>
                  <a:lnTo>
                    <a:pt x="10271" y="336595"/>
                  </a:lnTo>
                  <a:lnTo>
                    <a:pt x="9649" y="350737"/>
                  </a:lnTo>
                  <a:lnTo>
                    <a:pt x="8419" y="364837"/>
                  </a:lnTo>
                  <a:lnTo>
                    <a:pt x="6770" y="378683"/>
                  </a:lnTo>
                  <a:lnTo>
                    <a:pt x="4952" y="393422"/>
                  </a:lnTo>
                  <a:lnTo>
                    <a:pt x="2805" y="412586"/>
                  </a:lnTo>
                  <a:lnTo>
                    <a:pt x="1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242984" y="4358798"/>
              <a:ext cx="31587" cy="515897"/>
            </a:xfrm>
            <a:custGeom>
              <a:avLst/>
              <a:gdLst/>
              <a:ahLst/>
              <a:cxnLst/>
              <a:rect l="0" t="0" r="0" b="0"/>
              <a:pathLst>
                <a:path w="31587" h="515897">
                  <a:moveTo>
                    <a:pt x="31586" y="0"/>
                  </a:moveTo>
                  <a:lnTo>
                    <a:pt x="31519" y="11869"/>
                  </a:lnTo>
                  <a:lnTo>
                    <a:pt x="30878" y="24279"/>
                  </a:lnTo>
                  <a:lnTo>
                    <a:pt x="29586" y="38474"/>
                  </a:lnTo>
                  <a:lnTo>
                    <a:pt x="27899" y="54527"/>
                  </a:lnTo>
                  <a:lnTo>
                    <a:pt x="26232" y="72469"/>
                  </a:lnTo>
                  <a:lnTo>
                    <a:pt x="24818" y="92102"/>
                  </a:lnTo>
                  <a:lnTo>
                    <a:pt x="23720" y="112781"/>
                  </a:lnTo>
                  <a:lnTo>
                    <a:pt x="22910" y="133560"/>
                  </a:lnTo>
                  <a:lnTo>
                    <a:pt x="22330" y="153892"/>
                  </a:lnTo>
                  <a:lnTo>
                    <a:pt x="21924" y="173453"/>
                  </a:lnTo>
                  <a:lnTo>
                    <a:pt x="21644" y="191975"/>
                  </a:lnTo>
                  <a:lnTo>
                    <a:pt x="21453" y="209437"/>
                  </a:lnTo>
                  <a:lnTo>
                    <a:pt x="21323" y="226148"/>
                  </a:lnTo>
                  <a:lnTo>
                    <a:pt x="21236" y="242612"/>
                  </a:lnTo>
                  <a:lnTo>
                    <a:pt x="21173" y="259142"/>
                  </a:lnTo>
                  <a:lnTo>
                    <a:pt x="20960" y="275859"/>
                  </a:lnTo>
                  <a:lnTo>
                    <a:pt x="20285" y="292776"/>
                  </a:lnTo>
                  <a:lnTo>
                    <a:pt x="19018" y="309860"/>
                  </a:lnTo>
                  <a:lnTo>
                    <a:pt x="17354" y="326910"/>
                  </a:lnTo>
                  <a:lnTo>
                    <a:pt x="15698" y="343583"/>
                  </a:lnTo>
                  <a:lnTo>
                    <a:pt x="14285" y="359723"/>
                  </a:lnTo>
                  <a:lnTo>
                    <a:pt x="13016" y="375339"/>
                  </a:lnTo>
                  <a:lnTo>
                    <a:pt x="11557" y="390519"/>
                  </a:lnTo>
                  <a:lnTo>
                    <a:pt x="9729" y="405367"/>
                  </a:lnTo>
                  <a:lnTo>
                    <a:pt x="7670" y="420136"/>
                  </a:lnTo>
                  <a:lnTo>
                    <a:pt x="5742" y="435205"/>
                  </a:lnTo>
                  <a:lnTo>
                    <a:pt x="4148" y="450735"/>
                  </a:lnTo>
                  <a:lnTo>
                    <a:pt x="2922" y="465968"/>
                  </a:lnTo>
                  <a:lnTo>
                    <a:pt x="1892" y="480833"/>
                  </a:lnTo>
                  <a:lnTo>
                    <a:pt x="970" y="496637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424581" y="4251052"/>
              <a:ext cx="123731" cy="255146"/>
            </a:xfrm>
            <a:custGeom>
              <a:avLst/>
              <a:gdLst/>
              <a:ahLst/>
              <a:cxnLst/>
              <a:rect l="0" t="0" r="0" b="0"/>
              <a:pathLst>
                <a:path w="123731" h="255146">
                  <a:moveTo>
                    <a:pt x="123730" y="76160"/>
                  </a:moveTo>
                  <a:lnTo>
                    <a:pt x="123596" y="64559"/>
                  </a:lnTo>
                  <a:lnTo>
                    <a:pt x="122315" y="54711"/>
                  </a:lnTo>
                  <a:lnTo>
                    <a:pt x="119722" y="45705"/>
                  </a:lnTo>
                  <a:lnTo>
                    <a:pt x="116002" y="37264"/>
                  </a:lnTo>
                  <a:lnTo>
                    <a:pt x="111370" y="29236"/>
                  </a:lnTo>
                  <a:lnTo>
                    <a:pt x="106027" y="21523"/>
                  </a:lnTo>
                  <a:lnTo>
                    <a:pt x="99834" y="14364"/>
                  </a:lnTo>
                  <a:lnTo>
                    <a:pt x="92323" y="8309"/>
                  </a:lnTo>
                  <a:lnTo>
                    <a:pt x="83355" y="3585"/>
                  </a:lnTo>
                  <a:lnTo>
                    <a:pt x="73402" y="584"/>
                  </a:lnTo>
                  <a:lnTo>
                    <a:pt x="63337" y="0"/>
                  </a:lnTo>
                  <a:lnTo>
                    <a:pt x="53681" y="1980"/>
                  </a:lnTo>
                  <a:lnTo>
                    <a:pt x="44589" y="6055"/>
                  </a:lnTo>
                  <a:lnTo>
                    <a:pt x="36030" y="11455"/>
                  </a:lnTo>
                  <a:lnTo>
                    <a:pt x="27914" y="17607"/>
                  </a:lnTo>
                  <a:lnTo>
                    <a:pt x="20465" y="24496"/>
                  </a:lnTo>
                  <a:lnTo>
                    <a:pt x="14206" y="32550"/>
                  </a:lnTo>
                  <a:lnTo>
                    <a:pt x="9327" y="41928"/>
                  </a:lnTo>
                  <a:lnTo>
                    <a:pt x="5710" y="52513"/>
                  </a:lnTo>
                  <a:lnTo>
                    <a:pt x="3115" y="64076"/>
                  </a:lnTo>
                  <a:lnTo>
                    <a:pt x="1298" y="76372"/>
                  </a:lnTo>
                  <a:lnTo>
                    <a:pt x="212" y="89037"/>
                  </a:lnTo>
                  <a:lnTo>
                    <a:pt x="0" y="101605"/>
                  </a:lnTo>
                  <a:lnTo>
                    <a:pt x="677" y="113828"/>
                  </a:lnTo>
                  <a:lnTo>
                    <a:pt x="2453" y="125490"/>
                  </a:lnTo>
                  <a:lnTo>
                    <a:pt x="5780" y="136329"/>
                  </a:lnTo>
                  <a:lnTo>
                    <a:pt x="10764" y="146274"/>
                  </a:lnTo>
                  <a:lnTo>
                    <a:pt x="17213" y="154935"/>
                  </a:lnTo>
                  <a:lnTo>
                    <a:pt x="24831" y="161551"/>
                  </a:lnTo>
                  <a:lnTo>
                    <a:pt x="33319" y="165883"/>
                  </a:lnTo>
                  <a:lnTo>
                    <a:pt x="42270" y="167996"/>
                  </a:lnTo>
                  <a:lnTo>
                    <a:pt x="51191" y="167985"/>
                  </a:lnTo>
                  <a:lnTo>
                    <a:pt x="59810" y="166122"/>
                  </a:lnTo>
                  <a:lnTo>
                    <a:pt x="67901" y="162621"/>
                  </a:lnTo>
                  <a:lnTo>
                    <a:pt x="75188" y="157537"/>
                  </a:lnTo>
                  <a:lnTo>
                    <a:pt x="81609" y="151050"/>
                  </a:lnTo>
                  <a:lnTo>
                    <a:pt x="87261" y="143426"/>
                  </a:lnTo>
                  <a:lnTo>
                    <a:pt x="92299" y="134939"/>
                  </a:lnTo>
                  <a:lnTo>
                    <a:pt x="96879" y="125824"/>
                  </a:lnTo>
                  <a:lnTo>
                    <a:pt x="101125" y="116263"/>
                  </a:lnTo>
                  <a:lnTo>
                    <a:pt x="105139" y="106393"/>
                  </a:lnTo>
                  <a:lnTo>
                    <a:pt x="108996" y="96380"/>
                  </a:lnTo>
                  <a:lnTo>
                    <a:pt x="112935" y="88800"/>
                  </a:lnTo>
                  <a:lnTo>
                    <a:pt x="116483" y="87152"/>
                  </a:lnTo>
                  <a:lnTo>
                    <a:pt x="118492" y="91088"/>
                  </a:lnTo>
                  <a:lnTo>
                    <a:pt x="118923" y="99238"/>
                  </a:lnTo>
                  <a:lnTo>
                    <a:pt x="118297" y="110212"/>
                  </a:lnTo>
                  <a:lnTo>
                    <a:pt x="117278" y="122780"/>
                  </a:lnTo>
                  <a:lnTo>
                    <a:pt x="116265" y="136161"/>
                  </a:lnTo>
                  <a:lnTo>
                    <a:pt x="115416" y="150096"/>
                  </a:lnTo>
                  <a:lnTo>
                    <a:pt x="114764" y="164680"/>
                  </a:lnTo>
                  <a:lnTo>
                    <a:pt x="114285" y="179927"/>
                  </a:lnTo>
                  <a:lnTo>
                    <a:pt x="113944" y="195189"/>
                  </a:lnTo>
                  <a:lnTo>
                    <a:pt x="113669" y="210830"/>
                  </a:lnTo>
                  <a:lnTo>
                    <a:pt x="113435" y="229340"/>
                  </a:lnTo>
                  <a:lnTo>
                    <a:pt x="113201" y="2551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327212" y="4569367"/>
              <a:ext cx="326385" cy="52644"/>
            </a:xfrm>
            <a:custGeom>
              <a:avLst/>
              <a:gdLst/>
              <a:ahLst/>
              <a:cxnLst/>
              <a:rect l="0" t="0" r="0" b="0"/>
              <a:pathLst>
                <a:path w="326385" h="52644">
                  <a:moveTo>
                    <a:pt x="326384" y="0"/>
                  </a:moveTo>
                  <a:lnTo>
                    <a:pt x="314648" y="2867"/>
                  </a:lnTo>
                  <a:lnTo>
                    <a:pt x="303520" y="5009"/>
                  </a:lnTo>
                  <a:lnTo>
                    <a:pt x="291926" y="6617"/>
                  </a:lnTo>
                  <a:lnTo>
                    <a:pt x="279938" y="7970"/>
                  </a:lnTo>
                  <a:lnTo>
                    <a:pt x="267926" y="9467"/>
                  </a:lnTo>
                  <a:lnTo>
                    <a:pt x="256119" y="11314"/>
                  </a:lnTo>
                  <a:lnTo>
                    <a:pt x="244420" y="13381"/>
                  </a:lnTo>
                  <a:lnTo>
                    <a:pt x="232503" y="15313"/>
                  </a:lnTo>
                  <a:lnTo>
                    <a:pt x="220195" y="16914"/>
                  </a:lnTo>
                  <a:lnTo>
                    <a:pt x="207641" y="18311"/>
                  </a:lnTo>
                  <a:lnTo>
                    <a:pt x="195208" y="19855"/>
                  </a:lnTo>
                  <a:lnTo>
                    <a:pt x="183096" y="21740"/>
                  </a:lnTo>
                  <a:lnTo>
                    <a:pt x="171182" y="23837"/>
                  </a:lnTo>
                  <a:lnTo>
                    <a:pt x="159116" y="25792"/>
                  </a:lnTo>
                  <a:lnTo>
                    <a:pt x="146702" y="27408"/>
                  </a:lnTo>
                  <a:lnTo>
                    <a:pt x="133907" y="28815"/>
                  </a:lnTo>
                  <a:lnTo>
                    <a:pt x="120778" y="30367"/>
                  </a:lnTo>
                  <a:lnTo>
                    <a:pt x="107386" y="32259"/>
                  </a:lnTo>
                  <a:lnTo>
                    <a:pt x="93798" y="34360"/>
                  </a:lnTo>
                  <a:lnTo>
                    <a:pt x="80070" y="36316"/>
                  </a:lnTo>
                  <a:lnTo>
                    <a:pt x="66257" y="37934"/>
                  </a:lnTo>
                  <a:lnTo>
                    <a:pt x="52804" y="39374"/>
                  </a:lnTo>
                  <a:lnTo>
                    <a:pt x="39116" y="41316"/>
                  </a:lnTo>
                  <a:lnTo>
                    <a:pt x="22872" y="4504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414153" y="4716767"/>
              <a:ext cx="7817" cy="231628"/>
            </a:xfrm>
            <a:custGeom>
              <a:avLst/>
              <a:gdLst/>
              <a:ahLst/>
              <a:cxnLst/>
              <a:rect l="0" t="0" r="0" b="0"/>
              <a:pathLst>
                <a:path w="7817" h="231628">
                  <a:moveTo>
                    <a:pt x="7816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61"/>
                  </a:lnTo>
                  <a:lnTo>
                    <a:pt x="201" y="50309"/>
                  </a:lnTo>
                  <a:lnTo>
                    <a:pt x="0" y="64638"/>
                  </a:lnTo>
                  <a:lnTo>
                    <a:pt x="651" y="79106"/>
                  </a:lnTo>
                  <a:lnTo>
                    <a:pt x="1890" y="93556"/>
                  </a:lnTo>
                  <a:lnTo>
                    <a:pt x="3254" y="107932"/>
                  </a:lnTo>
                  <a:lnTo>
                    <a:pt x="4463" y="122227"/>
                  </a:lnTo>
                  <a:lnTo>
                    <a:pt x="5425" y="136452"/>
                  </a:lnTo>
                  <a:lnTo>
                    <a:pt x="6145" y="150622"/>
                  </a:lnTo>
                  <a:lnTo>
                    <a:pt x="6664" y="164738"/>
                  </a:lnTo>
                  <a:lnTo>
                    <a:pt x="7030" y="178398"/>
                  </a:lnTo>
                  <a:lnTo>
                    <a:pt x="7323" y="192249"/>
                  </a:lnTo>
                  <a:lnTo>
                    <a:pt x="7570" y="208626"/>
                  </a:lnTo>
                  <a:lnTo>
                    <a:pt x="7816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508005" y="4706238"/>
              <a:ext cx="154106" cy="241292"/>
            </a:xfrm>
            <a:custGeom>
              <a:avLst/>
              <a:gdLst/>
              <a:ahLst/>
              <a:cxnLst/>
              <a:rect l="0" t="0" r="0" b="0"/>
              <a:pathLst>
                <a:path w="154106" h="241292">
                  <a:moveTo>
                    <a:pt x="82420" y="21057"/>
                  </a:moveTo>
                  <a:lnTo>
                    <a:pt x="73685" y="24058"/>
                  </a:lnTo>
                  <a:lnTo>
                    <a:pt x="65979" y="27480"/>
                  </a:lnTo>
                  <a:lnTo>
                    <a:pt x="58577" y="31681"/>
                  </a:lnTo>
                  <a:lnTo>
                    <a:pt x="51315" y="36754"/>
                  </a:lnTo>
                  <a:lnTo>
                    <a:pt x="44136" y="42884"/>
                  </a:lnTo>
                  <a:lnTo>
                    <a:pt x="37016" y="50068"/>
                  </a:lnTo>
                  <a:lnTo>
                    <a:pt x="30099" y="58154"/>
                  </a:lnTo>
                  <a:lnTo>
                    <a:pt x="23680" y="66949"/>
                  </a:lnTo>
                  <a:lnTo>
                    <a:pt x="17886" y="76274"/>
                  </a:lnTo>
                  <a:lnTo>
                    <a:pt x="12845" y="86144"/>
                  </a:lnTo>
                  <a:lnTo>
                    <a:pt x="8756" y="96754"/>
                  </a:lnTo>
                  <a:lnTo>
                    <a:pt x="5637" y="108151"/>
                  </a:lnTo>
                  <a:lnTo>
                    <a:pt x="3356" y="120246"/>
                  </a:lnTo>
                  <a:lnTo>
                    <a:pt x="1733" y="132896"/>
                  </a:lnTo>
                  <a:lnTo>
                    <a:pt x="606" y="145963"/>
                  </a:lnTo>
                  <a:lnTo>
                    <a:pt x="0" y="159332"/>
                  </a:lnTo>
                  <a:lnTo>
                    <a:pt x="116" y="172913"/>
                  </a:lnTo>
                  <a:lnTo>
                    <a:pt x="1018" y="186626"/>
                  </a:lnTo>
                  <a:lnTo>
                    <a:pt x="2946" y="199936"/>
                  </a:lnTo>
                  <a:lnTo>
                    <a:pt x="6376" y="211888"/>
                  </a:lnTo>
                  <a:lnTo>
                    <a:pt x="11428" y="222063"/>
                  </a:lnTo>
                  <a:lnTo>
                    <a:pt x="17924" y="230215"/>
                  </a:lnTo>
                  <a:lnTo>
                    <a:pt x="25572" y="236025"/>
                  </a:lnTo>
                  <a:lnTo>
                    <a:pt x="34085" y="239560"/>
                  </a:lnTo>
                  <a:lnTo>
                    <a:pt x="43223" y="241173"/>
                  </a:lnTo>
                  <a:lnTo>
                    <a:pt x="52801" y="241291"/>
                  </a:lnTo>
                  <a:lnTo>
                    <a:pt x="62681" y="240302"/>
                  </a:lnTo>
                  <a:lnTo>
                    <a:pt x="72601" y="238355"/>
                  </a:lnTo>
                  <a:lnTo>
                    <a:pt x="82188" y="235380"/>
                  </a:lnTo>
                  <a:lnTo>
                    <a:pt x="91266" y="231414"/>
                  </a:lnTo>
                  <a:lnTo>
                    <a:pt x="99837" y="226446"/>
                  </a:lnTo>
                  <a:lnTo>
                    <a:pt x="107981" y="220355"/>
                  </a:lnTo>
                  <a:lnTo>
                    <a:pt x="115790" y="213181"/>
                  </a:lnTo>
                  <a:lnTo>
                    <a:pt x="123188" y="205090"/>
                  </a:lnTo>
                  <a:lnTo>
                    <a:pt x="129938" y="196289"/>
                  </a:lnTo>
                  <a:lnTo>
                    <a:pt x="135957" y="186958"/>
                  </a:lnTo>
                  <a:lnTo>
                    <a:pt x="141152" y="177082"/>
                  </a:lnTo>
                  <a:lnTo>
                    <a:pt x="145344" y="166469"/>
                  </a:lnTo>
                  <a:lnTo>
                    <a:pt x="148533" y="155064"/>
                  </a:lnTo>
                  <a:lnTo>
                    <a:pt x="150861" y="142794"/>
                  </a:lnTo>
                  <a:lnTo>
                    <a:pt x="152514" y="129493"/>
                  </a:lnTo>
                  <a:lnTo>
                    <a:pt x="153658" y="115185"/>
                  </a:lnTo>
                  <a:lnTo>
                    <a:pt x="154105" y="100509"/>
                  </a:lnTo>
                  <a:lnTo>
                    <a:pt x="153350" y="86576"/>
                  </a:lnTo>
                  <a:lnTo>
                    <a:pt x="151210" y="73953"/>
                  </a:lnTo>
                  <a:lnTo>
                    <a:pt x="147807" y="62682"/>
                  </a:lnTo>
                  <a:lnTo>
                    <a:pt x="143380" y="52571"/>
                  </a:lnTo>
                  <a:lnTo>
                    <a:pt x="138175" y="43366"/>
                  </a:lnTo>
                  <a:lnTo>
                    <a:pt x="132240" y="34996"/>
                  </a:lnTo>
                  <a:lnTo>
                    <a:pt x="125433" y="27578"/>
                  </a:lnTo>
                  <a:lnTo>
                    <a:pt x="117754" y="21103"/>
                  </a:lnTo>
                  <a:lnTo>
                    <a:pt x="109589" y="15582"/>
                  </a:lnTo>
                  <a:lnTo>
                    <a:pt x="100720" y="10580"/>
                  </a:lnTo>
                  <a:lnTo>
                    <a:pt x="89251" y="5656"/>
                  </a:lnTo>
                  <a:lnTo>
                    <a:pt x="718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011565" y="4495668"/>
              <a:ext cx="1" cy="200042"/>
            </a:xfrm>
            <a:custGeom>
              <a:avLst/>
              <a:gdLst/>
              <a:ahLst/>
              <a:cxnLst/>
              <a:rect l="0" t="0" r="0" b="0"/>
              <a:pathLst>
                <a:path w="1" h="20004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8"/>
                  </a:lnTo>
                  <a:lnTo>
                    <a:pt x="0" y="93558"/>
                  </a:lnTo>
                  <a:lnTo>
                    <a:pt x="0" y="107933"/>
                  </a:lnTo>
                  <a:lnTo>
                    <a:pt x="0" y="122218"/>
                  </a:lnTo>
                  <a:lnTo>
                    <a:pt x="0" y="136205"/>
                  </a:lnTo>
                  <a:lnTo>
                    <a:pt x="0" y="151059"/>
                  </a:lnTo>
                  <a:lnTo>
                    <a:pt x="0" y="17032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927336" y="4611482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138464" y="5800"/>
                  </a:lnTo>
                  <a:lnTo>
                    <a:pt x="128837" y="10724"/>
                  </a:lnTo>
                  <a:lnTo>
                    <a:pt x="117549" y="15227"/>
                  </a:lnTo>
                  <a:lnTo>
                    <a:pt x="104882" y="19448"/>
                  </a:lnTo>
                  <a:lnTo>
                    <a:pt x="91403" y="23461"/>
                  </a:lnTo>
                  <a:lnTo>
                    <a:pt x="77540" y="27322"/>
                  </a:lnTo>
                  <a:lnTo>
                    <a:pt x="63743" y="31116"/>
                  </a:lnTo>
                  <a:lnTo>
                    <a:pt x="48987" y="35436"/>
                  </a:lnTo>
                  <a:lnTo>
                    <a:pt x="29748" y="4177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211606" y="4447626"/>
              <a:ext cx="269334" cy="469183"/>
            </a:xfrm>
            <a:custGeom>
              <a:avLst/>
              <a:gdLst/>
              <a:ahLst/>
              <a:cxnLst/>
              <a:rect l="0" t="0" r="0" b="0"/>
              <a:pathLst>
                <a:path w="269334" h="469183">
                  <a:moveTo>
                    <a:pt x="42114" y="16456"/>
                  </a:moveTo>
                  <a:lnTo>
                    <a:pt x="48116" y="10723"/>
                  </a:lnTo>
                  <a:lnTo>
                    <a:pt x="54961" y="6439"/>
                  </a:lnTo>
                  <a:lnTo>
                    <a:pt x="63353" y="3237"/>
                  </a:lnTo>
                  <a:lnTo>
                    <a:pt x="73153" y="1050"/>
                  </a:lnTo>
                  <a:lnTo>
                    <a:pt x="84116" y="0"/>
                  </a:lnTo>
                  <a:lnTo>
                    <a:pt x="95972" y="63"/>
                  </a:lnTo>
                  <a:lnTo>
                    <a:pt x="108323" y="1233"/>
                  </a:lnTo>
                  <a:lnTo>
                    <a:pt x="120671" y="3609"/>
                  </a:lnTo>
                  <a:lnTo>
                    <a:pt x="132742" y="7136"/>
                  </a:lnTo>
                  <a:lnTo>
                    <a:pt x="144301" y="11791"/>
                  </a:lnTo>
                  <a:lnTo>
                    <a:pt x="155070" y="17664"/>
                  </a:lnTo>
                  <a:lnTo>
                    <a:pt x="164971" y="24694"/>
                  </a:lnTo>
                  <a:lnTo>
                    <a:pt x="173774" y="32854"/>
                  </a:lnTo>
                  <a:lnTo>
                    <a:pt x="181016" y="42234"/>
                  </a:lnTo>
                  <a:lnTo>
                    <a:pt x="186583" y="52758"/>
                  </a:lnTo>
                  <a:lnTo>
                    <a:pt x="190339" y="63909"/>
                  </a:lnTo>
                  <a:lnTo>
                    <a:pt x="191969" y="74853"/>
                  </a:lnTo>
                  <a:lnTo>
                    <a:pt x="191509" y="85136"/>
                  </a:lnTo>
                  <a:lnTo>
                    <a:pt x="189270" y="94665"/>
                  </a:lnTo>
                  <a:lnTo>
                    <a:pt x="185642" y="103525"/>
                  </a:lnTo>
                  <a:lnTo>
                    <a:pt x="180980" y="111856"/>
                  </a:lnTo>
                  <a:lnTo>
                    <a:pt x="175413" y="119790"/>
                  </a:lnTo>
                  <a:lnTo>
                    <a:pt x="168853" y="127440"/>
                  </a:lnTo>
                  <a:lnTo>
                    <a:pt x="161335" y="134890"/>
                  </a:lnTo>
                  <a:lnTo>
                    <a:pt x="153170" y="142200"/>
                  </a:lnTo>
                  <a:lnTo>
                    <a:pt x="144843" y="149417"/>
                  </a:lnTo>
                  <a:lnTo>
                    <a:pt x="136694" y="156572"/>
                  </a:lnTo>
                  <a:lnTo>
                    <a:pt x="130405" y="163773"/>
                  </a:lnTo>
                  <a:lnTo>
                    <a:pt x="128400" y="170383"/>
                  </a:lnTo>
                  <a:lnTo>
                    <a:pt x="130951" y="175456"/>
                  </a:lnTo>
                  <a:lnTo>
                    <a:pt x="137471" y="179411"/>
                  </a:lnTo>
                  <a:lnTo>
                    <a:pt x="147131" y="182841"/>
                  </a:lnTo>
                  <a:lnTo>
                    <a:pt x="158650" y="186259"/>
                  </a:lnTo>
                  <a:lnTo>
                    <a:pt x="170450" y="190134"/>
                  </a:lnTo>
                  <a:lnTo>
                    <a:pt x="181639" y="194654"/>
                  </a:lnTo>
                  <a:lnTo>
                    <a:pt x="191947" y="199801"/>
                  </a:lnTo>
                  <a:lnTo>
                    <a:pt x="201413" y="205467"/>
                  </a:lnTo>
                  <a:lnTo>
                    <a:pt x="210191" y="211538"/>
                  </a:lnTo>
                  <a:lnTo>
                    <a:pt x="218445" y="218070"/>
                  </a:lnTo>
                  <a:lnTo>
                    <a:pt x="226319" y="225285"/>
                  </a:lnTo>
                  <a:lnTo>
                    <a:pt x="233918" y="233249"/>
                  </a:lnTo>
                  <a:lnTo>
                    <a:pt x="241161" y="241885"/>
                  </a:lnTo>
                  <a:lnTo>
                    <a:pt x="247801" y="251060"/>
                  </a:lnTo>
                  <a:lnTo>
                    <a:pt x="253743" y="260650"/>
                  </a:lnTo>
                  <a:lnTo>
                    <a:pt x="258885" y="270870"/>
                  </a:lnTo>
                  <a:lnTo>
                    <a:pt x="263041" y="282247"/>
                  </a:lnTo>
                  <a:lnTo>
                    <a:pt x="266200" y="294969"/>
                  </a:lnTo>
                  <a:lnTo>
                    <a:pt x="268339" y="308598"/>
                  </a:lnTo>
                  <a:lnTo>
                    <a:pt x="269333" y="322285"/>
                  </a:lnTo>
                  <a:lnTo>
                    <a:pt x="269224" y="335526"/>
                  </a:lnTo>
                  <a:lnTo>
                    <a:pt x="268187" y="348178"/>
                  </a:lnTo>
                  <a:lnTo>
                    <a:pt x="266429" y="360281"/>
                  </a:lnTo>
                  <a:lnTo>
                    <a:pt x="264127" y="371933"/>
                  </a:lnTo>
                  <a:lnTo>
                    <a:pt x="261109" y="383081"/>
                  </a:lnTo>
                  <a:lnTo>
                    <a:pt x="256874" y="393507"/>
                  </a:lnTo>
                  <a:lnTo>
                    <a:pt x="251245" y="403152"/>
                  </a:lnTo>
                  <a:lnTo>
                    <a:pt x="244344" y="411936"/>
                  </a:lnTo>
                  <a:lnTo>
                    <a:pt x="236418" y="419691"/>
                  </a:lnTo>
                  <a:lnTo>
                    <a:pt x="227713" y="426426"/>
                  </a:lnTo>
                  <a:lnTo>
                    <a:pt x="218447" y="432289"/>
                  </a:lnTo>
                  <a:lnTo>
                    <a:pt x="208780" y="437468"/>
                  </a:lnTo>
                  <a:lnTo>
                    <a:pt x="198829" y="442137"/>
                  </a:lnTo>
                  <a:lnTo>
                    <a:pt x="188351" y="446274"/>
                  </a:lnTo>
                  <a:lnTo>
                    <a:pt x="176792" y="449681"/>
                  </a:lnTo>
                  <a:lnTo>
                    <a:pt x="163940" y="452312"/>
                  </a:lnTo>
                  <a:lnTo>
                    <a:pt x="150054" y="454418"/>
                  </a:lnTo>
                  <a:lnTo>
                    <a:pt x="135661" y="456447"/>
                  </a:lnTo>
                  <a:lnTo>
                    <a:pt x="121127" y="458662"/>
                  </a:lnTo>
                  <a:lnTo>
                    <a:pt x="106624" y="460982"/>
                  </a:lnTo>
                  <a:lnTo>
                    <a:pt x="92206" y="463085"/>
                  </a:lnTo>
                  <a:lnTo>
                    <a:pt x="77891" y="464797"/>
                  </a:lnTo>
                  <a:lnTo>
                    <a:pt x="63884" y="466102"/>
                  </a:lnTo>
                  <a:lnTo>
                    <a:pt x="49011" y="467194"/>
                  </a:lnTo>
                  <a:lnTo>
                    <a:pt x="29731" y="468165"/>
                  </a:lnTo>
                  <a:lnTo>
                    <a:pt x="0" y="4691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695917" y="4285098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5"/>
                  </a:lnTo>
                  <a:lnTo>
                    <a:pt x="0" y="90406"/>
                  </a:lnTo>
                  <a:lnTo>
                    <a:pt x="0" y="106493"/>
                  </a:lnTo>
                  <a:lnTo>
                    <a:pt x="0" y="122834"/>
                  </a:lnTo>
                  <a:lnTo>
                    <a:pt x="0" y="14197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622217" y="4516725"/>
              <a:ext cx="168457" cy="84229"/>
            </a:xfrm>
            <a:custGeom>
              <a:avLst/>
              <a:gdLst/>
              <a:ahLst/>
              <a:cxnLst/>
              <a:rect l="0" t="0" r="0" b="0"/>
              <a:pathLst>
                <a:path w="168457" h="84229">
                  <a:moveTo>
                    <a:pt x="168456" y="0"/>
                  </a:moveTo>
                  <a:lnTo>
                    <a:pt x="159655" y="3001"/>
                  </a:lnTo>
                  <a:lnTo>
                    <a:pt x="151308" y="6423"/>
                  </a:lnTo>
                  <a:lnTo>
                    <a:pt x="142609" y="10615"/>
                  </a:lnTo>
                  <a:lnTo>
                    <a:pt x="133489" y="15342"/>
                  </a:lnTo>
                  <a:lnTo>
                    <a:pt x="123993" y="20175"/>
                  </a:lnTo>
                  <a:lnTo>
                    <a:pt x="114207" y="24857"/>
                  </a:lnTo>
                  <a:lnTo>
                    <a:pt x="104366" y="29466"/>
                  </a:lnTo>
                  <a:lnTo>
                    <a:pt x="94839" y="34316"/>
                  </a:lnTo>
                  <a:lnTo>
                    <a:pt x="85802" y="39573"/>
                  </a:lnTo>
                  <a:lnTo>
                    <a:pt x="77090" y="45086"/>
                  </a:lnTo>
                  <a:lnTo>
                    <a:pt x="68321" y="50486"/>
                  </a:lnTo>
                  <a:lnTo>
                    <a:pt x="59274" y="55565"/>
                  </a:lnTo>
                  <a:lnTo>
                    <a:pt x="49970" y="60325"/>
                  </a:lnTo>
                  <a:lnTo>
                    <a:pt x="39459" y="65468"/>
                  </a:lnTo>
                  <a:lnTo>
                    <a:pt x="24580" y="7256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570162" y="4654861"/>
              <a:ext cx="157341" cy="282818"/>
            </a:xfrm>
            <a:custGeom>
              <a:avLst/>
              <a:gdLst/>
              <a:ahLst/>
              <a:cxnLst/>
              <a:rect l="0" t="0" r="0" b="0"/>
              <a:pathLst>
                <a:path w="157341" h="282818">
                  <a:moveTo>
                    <a:pt x="30998" y="30320"/>
                  </a:moveTo>
                  <a:lnTo>
                    <a:pt x="34066" y="21652"/>
                  </a:lnTo>
                  <a:lnTo>
                    <a:pt x="38129" y="14586"/>
                  </a:lnTo>
                  <a:lnTo>
                    <a:pt x="43617" y="8495"/>
                  </a:lnTo>
                  <a:lnTo>
                    <a:pt x="50203" y="3612"/>
                  </a:lnTo>
                  <a:lnTo>
                    <a:pt x="57353" y="694"/>
                  </a:lnTo>
                  <a:lnTo>
                    <a:pt x="64692" y="0"/>
                  </a:lnTo>
                  <a:lnTo>
                    <a:pt x="71880" y="1483"/>
                  </a:lnTo>
                  <a:lnTo>
                    <a:pt x="78540" y="5060"/>
                  </a:lnTo>
                  <a:lnTo>
                    <a:pt x="84526" y="10475"/>
                  </a:lnTo>
                  <a:lnTo>
                    <a:pt x="89712" y="17685"/>
                  </a:lnTo>
                  <a:lnTo>
                    <a:pt x="93904" y="26943"/>
                  </a:lnTo>
                  <a:lnTo>
                    <a:pt x="97096" y="38200"/>
                  </a:lnTo>
                  <a:lnTo>
                    <a:pt x="99427" y="50994"/>
                  </a:lnTo>
                  <a:lnTo>
                    <a:pt x="101084" y="64644"/>
                  </a:lnTo>
                  <a:lnTo>
                    <a:pt x="102240" y="78679"/>
                  </a:lnTo>
                  <a:lnTo>
                    <a:pt x="103035" y="93017"/>
                  </a:lnTo>
                  <a:lnTo>
                    <a:pt x="103577" y="107855"/>
                  </a:lnTo>
                  <a:lnTo>
                    <a:pt x="103940" y="123271"/>
                  </a:lnTo>
                  <a:lnTo>
                    <a:pt x="104015" y="138895"/>
                  </a:lnTo>
                  <a:lnTo>
                    <a:pt x="103533" y="154012"/>
                  </a:lnTo>
                  <a:lnTo>
                    <a:pt x="102392" y="168256"/>
                  </a:lnTo>
                  <a:lnTo>
                    <a:pt x="100643" y="181601"/>
                  </a:lnTo>
                  <a:lnTo>
                    <a:pt x="98396" y="194178"/>
                  </a:lnTo>
                  <a:lnTo>
                    <a:pt x="95773" y="206156"/>
                  </a:lnTo>
                  <a:lnTo>
                    <a:pt x="92878" y="217693"/>
                  </a:lnTo>
                  <a:lnTo>
                    <a:pt x="89788" y="228915"/>
                  </a:lnTo>
                  <a:lnTo>
                    <a:pt x="86555" y="239907"/>
                  </a:lnTo>
                  <a:lnTo>
                    <a:pt x="82892" y="250410"/>
                  </a:lnTo>
                  <a:lnTo>
                    <a:pt x="78216" y="259857"/>
                  </a:lnTo>
                  <a:lnTo>
                    <a:pt x="72283" y="268016"/>
                  </a:lnTo>
                  <a:lnTo>
                    <a:pt x="65007" y="274644"/>
                  </a:lnTo>
                  <a:lnTo>
                    <a:pt x="56296" y="279348"/>
                  </a:lnTo>
                  <a:lnTo>
                    <a:pt x="46262" y="282093"/>
                  </a:lnTo>
                  <a:lnTo>
                    <a:pt x="35626" y="282817"/>
                  </a:lnTo>
                  <a:lnTo>
                    <a:pt x="25568" y="281266"/>
                  </a:lnTo>
                  <a:lnTo>
                    <a:pt x="16710" y="277521"/>
                  </a:lnTo>
                  <a:lnTo>
                    <a:pt x="9464" y="271924"/>
                  </a:lnTo>
                  <a:lnTo>
                    <a:pt x="4271" y="264889"/>
                  </a:lnTo>
                  <a:lnTo>
                    <a:pt x="1158" y="256795"/>
                  </a:lnTo>
                  <a:lnTo>
                    <a:pt x="0" y="248109"/>
                  </a:lnTo>
                  <a:lnTo>
                    <a:pt x="719" y="239367"/>
                  </a:lnTo>
                  <a:lnTo>
                    <a:pt x="3089" y="230868"/>
                  </a:lnTo>
                  <a:lnTo>
                    <a:pt x="6946" y="222857"/>
                  </a:lnTo>
                  <a:lnTo>
                    <a:pt x="12275" y="215624"/>
                  </a:lnTo>
                  <a:lnTo>
                    <a:pt x="18930" y="209248"/>
                  </a:lnTo>
                  <a:lnTo>
                    <a:pt x="26669" y="203966"/>
                  </a:lnTo>
                  <a:lnTo>
                    <a:pt x="35233" y="200240"/>
                  </a:lnTo>
                  <a:lnTo>
                    <a:pt x="44400" y="198178"/>
                  </a:lnTo>
                  <a:lnTo>
                    <a:pt x="53996" y="197589"/>
                  </a:lnTo>
                  <a:lnTo>
                    <a:pt x="63890" y="198174"/>
                  </a:lnTo>
                  <a:lnTo>
                    <a:pt x="73989" y="199638"/>
                  </a:lnTo>
                  <a:lnTo>
                    <a:pt x="84228" y="201736"/>
                  </a:lnTo>
                  <a:lnTo>
                    <a:pt x="94563" y="204281"/>
                  </a:lnTo>
                  <a:lnTo>
                    <a:pt x="104952" y="207128"/>
                  </a:lnTo>
                  <a:lnTo>
                    <a:pt x="115113" y="209832"/>
                  </a:lnTo>
                  <a:lnTo>
                    <a:pt x="125621" y="211809"/>
                  </a:lnTo>
                  <a:lnTo>
                    <a:pt x="138517" y="212113"/>
                  </a:lnTo>
                  <a:lnTo>
                    <a:pt x="157340" y="2093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708263" y="4685181"/>
              <a:ext cx="126765" cy="221046"/>
            </a:xfrm>
            <a:custGeom>
              <a:avLst/>
              <a:gdLst/>
              <a:ahLst/>
              <a:cxnLst/>
              <a:rect l="0" t="0" r="0" b="0"/>
              <a:pathLst>
                <a:path w="126765" h="221046">
                  <a:moveTo>
                    <a:pt x="61353" y="0"/>
                  </a:moveTo>
                  <a:lnTo>
                    <a:pt x="52619" y="3068"/>
                  </a:lnTo>
                  <a:lnTo>
                    <a:pt x="44913" y="7130"/>
                  </a:lnTo>
                  <a:lnTo>
                    <a:pt x="37515" y="12623"/>
                  </a:lnTo>
                  <a:lnTo>
                    <a:pt x="30427" y="19383"/>
                  </a:lnTo>
                  <a:lnTo>
                    <a:pt x="23897" y="27181"/>
                  </a:lnTo>
                  <a:lnTo>
                    <a:pt x="18028" y="35783"/>
                  </a:lnTo>
                  <a:lnTo>
                    <a:pt x="12937" y="45141"/>
                  </a:lnTo>
                  <a:lnTo>
                    <a:pt x="8815" y="55394"/>
                  </a:lnTo>
                  <a:lnTo>
                    <a:pt x="5673" y="66547"/>
                  </a:lnTo>
                  <a:lnTo>
                    <a:pt x="3376" y="78475"/>
                  </a:lnTo>
                  <a:lnTo>
                    <a:pt x="1744" y="91013"/>
                  </a:lnTo>
                  <a:lnTo>
                    <a:pt x="611" y="103999"/>
                  </a:lnTo>
                  <a:lnTo>
                    <a:pt x="0" y="117144"/>
                  </a:lnTo>
                  <a:lnTo>
                    <a:pt x="113" y="130043"/>
                  </a:lnTo>
                  <a:lnTo>
                    <a:pt x="1008" y="142494"/>
                  </a:lnTo>
                  <a:lnTo>
                    <a:pt x="2762" y="154481"/>
                  </a:lnTo>
                  <a:lnTo>
                    <a:pt x="5542" y="166071"/>
                  </a:lnTo>
                  <a:lnTo>
                    <a:pt x="9346" y="177343"/>
                  </a:lnTo>
                  <a:lnTo>
                    <a:pt x="14188" y="188049"/>
                  </a:lnTo>
                  <a:lnTo>
                    <a:pt x="20188" y="197639"/>
                  </a:lnTo>
                  <a:lnTo>
                    <a:pt x="27298" y="205897"/>
                  </a:lnTo>
                  <a:lnTo>
                    <a:pt x="35343" y="212595"/>
                  </a:lnTo>
                  <a:lnTo>
                    <a:pt x="44113" y="217346"/>
                  </a:lnTo>
                  <a:lnTo>
                    <a:pt x="53415" y="220126"/>
                  </a:lnTo>
                  <a:lnTo>
                    <a:pt x="62930" y="221045"/>
                  </a:lnTo>
                  <a:lnTo>
                    <a:pt x="72238" y="220157"/>
                  </a:lnTo>
                  <a:lnTo>
                    <a:pt x="81120" y="217670"/>
                  </a:lnTo>
                  <a:lnTo>
                    <a:pt x="89389" y="213733"/>
                  </a:lnTo>
                  <a:lnTo>
                    <a:pt x="96797" y="208349"/>
                  </a:lnTo>
                  <a:lnTo>
                    <a:pt x="103298" y="201657"/>
                  </a:lnTo>
                  <a:lnTo>
                    <a:pt x="109004" y="193893"/>
                  </a:lnTo>
                  <a:lnTo>
                    <a:pt x="114078" y="185312"/>
                  </a:lnTo>
                  <a:lnTo>
                    <a:pt x="118672" y="176130"/>
                  </a:lnTo>
                  <a:lnTo>
                    <a:pt x="122590" y="166354"/>
                  </a:lnTo>
                  <a:lnTo>
                    <a:pt x="125318" y="155806"/>
                  </a:lnTo>
                  <a:lnTo>
                    <a:pt x="126670" y="144450"/>
                  </a:lnTo>
                  <a:lnTo>
                    <a:pt x="126764" y="132383"/>
                  </a:lnTo>
                  <a:lnTo>
                    <a:pt x="125839" y="119751"/>
                  </a:lnTo>
                  <a:lnTo>
                    <a:pt x="124139" y="106700"/>
                  </a:lnTo>
                  <a:lnTo>
                    <a:pt x="121710" y="93513"/>
                  </a:lnTo>
                  <a:lnTo>
                    <a:pt x="118410" y="80586"/>
                  </a:lnTo>
                  <a:lnTo>
                    <a:pt x="114225" y="68124"/>
                  </a:lnTo>
                  <a:lnTo>
                    <a:pt x="109110" y="56470"/>
                  </a:lnTo>
                  <a:lnTo>
                    <a:pt x="102922" y="46168"/>
                  </a:lnTo>
                  <a:lnTo>
                    <a:pt x="95686" y="37388"/>
                  </a:lnTo>
                  <a:lnTo>
                    <a:pt x="87635" y="29935"/>
                  </a:lnTo>
                  <a:lnTo>
                    <a:pt x="78119" y="22592"/>
                  </a:lnTo>
                  <a:lnTo>
                    <a:pt x="64066" y="13598"/>
                  </a:lnTo>
                  <a:lnTo>
                    <a:pt x="402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5990714" y="2895336"/>
            <a:ext cx="275955" cy="245345"/>
            <a:chOff x="5990714" y="2895336"/>
            <a:chExt cx="275955" cy="245345"/>
          </a:xfrm>
        </p:grpSpPr>
        <p:sp>
          <p:nvSpPr>
            <p:cNvPr id="115" name="Freeform 114"/>
            <p:cNvSpPr/>
            <p:nvPr/>
          </p:nvSpPr>
          <p:spPr>
            <a:xfrm>
              <a:off x="5990714" y="2895336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3"/>
                  </a:lnTo>
                  <a:lnTo>
                    <a:pt x="178" y="46624"/>
                  </a:lnTo>
                  <a:lnTo>
                    <a:pt x="827" y="59284"/>
                  </a:lnTo>
                  <a:lnTo>
                    <a:pt x="2076" y="72340"/>
                  </a:lnTo>
                  <a:lnTo>
                    <a:pt x="3728" y="85692"/>
                  </a:lnTo>
                  <a:lnTo>
                    <a:pt x="5376" y="99257"/>
                  </a:lnTo>
                  <a:lnTo>
                    <a:pt x="6779" y="112977"/>
                  </a:lnTo>
                  <a:lnTo>
                    <a:pt x="7872" y="126969"/>
                  </a:lnTo>
                  <a:lnTo>
                    <a:pt x="8680" y="141507"/>
                  </a:lnTo>
                  <a:lnTo>
                    <a:pt x="9258" y="156681"/>
                  </a:lnTo>
                  <a:lnTo>
                    <a:pt x="9663" y="171872"/>
                  </a:lnTo>
                  <a:lnTo>
                    <a:pt x="9988" y="187448"/>
                  </a:lnTo>
                  <a:lnTo>
                    <a:pt x="10260" y="205896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057715" y="2916393"/>
              <a:ext cx="208954" cy="224288"/>
            </a:xfrm>
            <a:custGeom>
              <a:avLst/>
              <a:gdLst/>
              <a:ahLst/>
              <a:cxnLst/>
              <a:rect l="0" t="0" r="0" b="0"/>
              <a:pathLst>
                <a:path w="208954" h="224288">
                  <a:moveTo>
                    <a:pt x="101456" y="0"/>
                  </a:moveTo>
                  <a:lnTo>
                    <a:pt x="92654" y="3001"/>
                  </a:lnTo>
                  <a:lnTo>
                    <a:pt x="84308" y="6424"/>
                  </a:lnTo>
                  <a:lnTo>
                    <a:pt x="75613" y="10620"/>
                  </a:lnTo>
                  <a:lnTo>
                    <a:pt x="66666" y="15520"/>
                  </a:lnTo>
                  <a:lnTo>
                    <a:pt x="57819" y="21001"/>
                  </a:lnTo>
                  <a:lnTo>
                    <a:pt x="49285" y="26936"/>
                  </a:lnTo>
                  <a:lnTo>
                    <a:pt x="41269" y="33371"/>
                  </a:lnTo>
                  <a:lnTo>
                    <a:pt x="34040" y="40517"/>
                  </a:lnTo>
                  <a:lnTo>
                    <a:pt x="27663" y="48435"/>
                  </a:lnTo>
                  <a:lnTo>
                    <a:pt x="22042" y="57039"/>
                  </a:lnTo>
                  <a:lnTo>
                    <a:pt x="17026" y="66193"/>
                  </a:lnTo>
                  <a:lnTo>
                    <a:pt x="12467" y="75763"/>
                  </a:lnTo>
                  <a:lnTo>
                    <a:pt x="8402" y="85800"/>
                  </a:lnTo>
                  <a:lnTo>
                    <a:pt x="5044" y="96523"/>
                  </a:lnTo>
                  <a:lnTo>
                    <a:pt x="2456" y="107992"/>
                  </a:lnTo>
                  <a:lnTo>
                    <a:pt x="717" y="119965"/>
                  </a:lnTo>
                  <a:lnTo>
                    <a:pt x="0" y="132002"/>
                  </a:lnTo>
                  <a:lnTo>
                    <a:pt x="300" y="143834"/>
                  </a:lnTo>
                  <a:lnTo>
                    <a:pt x="1638" y="155220"/>
                  </a:lnTo>
                  <a:lnTo>
                    <a:pt x="4132" y="165866"/>
                  </a:lnTo>
                  <a:lnTo>
                    <a:pt x="7739" y="175691"/>
                  </a:lnTo>
                  <a:lnTo>
                    <a:pt x="12449" y="184780"/>
                  </a:lnTo>
                  <a:lnTo>
                    <a:pt x="18360" y="193279"/>
                  </a:lnTo>
                  <a:lnTo>
                    <a:pt x="25418" y="201325"/>
                  </a:lnTo>
                  <a:lnTo>
                    <a:pt x="33768" y="208714"/>
                  </a:lnTo>
                  <a:lnTo>
                    <a:pt x="43808" y="214925"/>
                  </a:lnTo>
                  <a:lnTo>
                    <a:pt x="55593" y="219760"/>
                  </a:lnTo>
                  <a:lnTo>
                    <a:pt x="68575" y="223007"/>
                  </a:lnTo>
                  <a:lnTo>
                    <a:pt x="81818" y="224287"/>
                  </a:lnTo>
                  <a:lnTo>
                    <a:pt x="94759" y="223588"/>
                  </a:lnTo>
                  <a:lnTo>
                    <a:pt x="107208" y="221188"/>
                  </a:lnTo>
                  <a:lnTo>
                    <a:pt x="119174" y="217450"/>
                  </a:lnTo>
                  <a:lnTo>
                    <a:pt x="130735" y="212720"/>
                  </a:lnTo>
                  <a:lnTo>
                    <a:pt x="141821" y="207276"/>
                  </a:lnTo>
                  <a:lnTo>
                    <a:pt x="152206" y="201331"/>
                  </a:lnTo>
                  <a:lnTo>
                    <a:pt x="161823" y="195036"/>
                  </a:lnTo>
                  <a:lnTo>
                    <a:pt x="170589" y="188336"/>
                  </a:lnTo>
                  <a:lnTo>
                    <a:pt x="178331" y="180999"/>
                  </a:lnTo>
                  <a:lnTo>
                    <a:pt x="185058" y="172948"/>
                  </a:lnTo>
                  <a:lnTo>
                    <a:pt x="190915" y="164253"/>
                  </a:lnTo>
                  <a:lnTo>
                    <a:pt x="196091" y="155037"/>
                  </a:lnTo>
                  <a:lnTo>
                    <a:pt x="200752" y="145428"/>
                  </a:lnTo>
                  <a:lnTo>
                    <a:pt x="204715" y="135535"/>
                  </a:lnTo>
                  <a:lnTo>
                    <a:pt x="207473" y="125441"/>
                  </a:lnTo>
                  <a:lnTo>
                    <a:pt x="208846" y="115208"/>
                  </a:lnTo>
                  <a:lnTo>
                    <a:pt x="208953" y="104879"/>
                  </a:lnTo>
                  <a:lnTo>
                    <a:pt x="208037" y="94485"/>
                  </a:lnTo>
                  <a:lnTo>
                    <a:pt x="206343" y="84051"/>
                  </a:lnTo>
                  <a:lnTo>
                    <a:pt x="203918" y="73755"/>
                  </a:lnTo>
                  <a:lnTo>
                    <a:pt x="200621" y="63916"/>
                  </a:lnTo>
                  <a:lnTo>
                    <a:pt x="196442" y="54668"/>
                  </a:lnTo>
                  <a:lnTo>
                    <a:pt x="191502" y="45983"/>
                  </a:lnTo>
                  <a:lnTo>
                    <a:pt x="185962" y="37763"/>
                  </a:lnTo>
                  <a:lnTo>
                    <a:pt x="179967" y="29907"/>
                  </a:lnTo>
                  <a:lnTo>
                    <a:pt x="173312" y="22648"/>
                  </a:lnTo>
                  <a:lnTo>
                    <a:pt x="165482" y="16525"/>
                  </a:lnTo>
                  <a:lnTo>
                    <a:pt x="156290" y="11744"/>
                  </a:lnTo>
                  <a:lnTo>
                    <a:pt x="146015" y="8364"/>
                  </a:lnTo>
                  <a:lnTo>
                    <a:pt x="135200" y="6462"/>
                  </a:lnTo>
                  <a:lnTo>
                    <a:pt x="124232" y="5920"/>
                  </a:lnTo>
                  <a:lnTo>
                    <a:pt x="113548" y="6341"/>
                  </a:lnTo>
                  <a:lnTo>
                    <a:pt x="102566" y="7183"/>
                  </a:lnTo>
                  <a:lnTo>
                    <a:pt x="89210" y="8519"/>
                  </a:lnTo>
                  <a:lnTo>
                    <a:pt x="6987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92976" y="206555"/>
            <a:ext cx="1146554" cy="747525"/>
            <a:chOff x="392976" y="206555"/>
            <a:chExt cx="1146554" cy="747525"/>
          </a:xfrm>
        </p:grpSpPr>
        <p:sp>
          <p:nvSpPr>
            <p:cNvPr id="2" name="Freeform 1"/>
            <p:cNvSpPr/>
            <p:nvPr/>
          </p:nvSpPr>
          <p:spPr>
            <a:xfrm>
              <a:off x="392976" y="353954"/>
              <a:ext cx="9477" cy="368499"/>
            </a:xfrm>
            <a:custGeom>
              <a:avLst/>
              <a:gdLst/>
              <a:ahLst/>
              <a:cxnLst/>
              <a:rect l="0" t="0" r="0" b="0"/>
              <a:pathLst>
                <a:path w="9477" h="368499">
                  <a:moveTo>
                    <a:pt x="9476" y="0"/>
                  </a:moveTo>
                  <a:lnTo>
                    <a:pt x="6609" y="11803"/>
                  </a:lnTo>
                  <a:lnTo>
                    <a:pt x="4467" y="23572"/>
                  </a:lnTo>
                  <a:lnTo>
                    <a:pt x="2864" y="36462"/>
                  </a:lnTo>
                  <a:lnTo>
                    <a:pt x="1683" y="50310"/>
                  </a:lnTo>
                  <a:lnTo>
                    <a:pt x="835" y="64638"/>
                  </a:lnTo>
                  <a:lnTo>
                    <a:pt x="242" y="79103"/>
                  </a:lnTo>
                  <a:lnTo>
                    <a:pt x="0" y="93380"/>
                  </a:lnTo>
                  <a:lnTo>
                    <a:pt x="364" y="107108"/>
                  </a:lnTo>
                  <a:lnTo>
                    <a:pt x="1420" y="120154"/>
                  </a:lnTo>
                  <a:lnTo>
                    <a:pt x="2941" y="132725"/>
                  </a:lnTo>
                  <a:lnTo>
                    <a:pt x="4502" y="145247"/>
                  </a:lnTo>
                  <a:lnTo>
                    <a:pt x="5845" y="157984"/>
                  </a:lnTo>
                  <a:lnTo>
                    <a:pt x="6898" y="171337"/>
                  </a:lnTo>
                  <a:lnTo>
                    <a:pt x="7679" y="185907"/>
                  </a:lnTo>
                  <a:lnTo>
                    <a:pt x="8240" y="201898"/>
                  </a:lnTo>
                  <a:lnTo>
                    <a:pt x="8633" y="219029"/>
                  </a:lnTo>
                  <a:lnTo>
                    <a:pt x="8904" y="236745"/>
                  </a:lnTo>
                  <a:lnTo>
                    <a:pt x="9090" y="254655"/>
                  </a:lnTo>
                  <a:lnTo>
                    <a:pt x="9216" y="272408"/>
                  </a:lnTo>
                  <a:lnTo>
                    <a:pt x="9302" y="289626"/>
                  </a:lnTo>
                  <a:lnTo>
                    <a:pt x="9359" y="306148"/>
                  </a:lnTo>
                  <a:lnTo>
                    <a:pt x="9398" y="321413"/>
                  </a:lnTo>
                  <a:lnTo>
                    <a:pt x="9428" y="335859"/>
                  </a:lnTo>
                  <a:lnTo>
                    <a:pt x="9452" y="350755"/>
                  </a:lnTo>
                  <a:lnTo>
                    <a:pt x="9476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07737" y="311840"/>
              <a:ext cx="163189" cy="406990"/>
            </a:xfrm>
            <a:custGeom>
              <a:avLst/>
              <a:gdLst/>
              <a:ahLst/>
              <a:cxnLst/>
              <a:rect l="0" t="0" r="0" b="0"/>
              <a:pathLst>
                <a:path w="163189" h="406990">
                  <a:moveTo>
                    <a:pt x="115813" y="0"/>
                  </a:moveTo>
                  <a:lnTo>
                    <a:pt x="110013" y="6002"/>
                  </a:lnTo>
                  <a:lnTo>
                    <a:pt x="105088" y="12847"/>
                  </a:lnTo>
                  <a:lnTo>
                    <a:pt x="100581" y="21235"/>
                  </a:lnTo>
                  <a:lnTo>
                    <a:pt x="96187" y="30862"/>
                  </a:lnTo>
                  <a:lnTo>
                    <a:pt x="91526" y="41176"/>
                  </a:lnTo>
                  <a:lnTo>
                    <a:pt x="86415" y="51784"/>
                  </a:lnTo>
                  <a:lnTo>
                    <a:pt x="81010" y="62482"/>
                  </a:lnTo>
                  <a:lnTo>
                    <a:pt x="75687" y="73182"/>
                  </a:lnTo>
                  <a:lnTo>
                    <a:pt x="70662" y="83859"/>
                  </a:lnTo>
                  <a:lnTo>
                    <a:pt x="65983" y="94671"/>
                  </a:lnTo>
                  <a:lnTo>
                    <a:pt x="61615" y="105929"/>
                  </a:lnTo>
                  <a:lnTo>
                    <a:pt x="57488" y="117772"/>
                  </a:lnTo>
                  <a:lnTo>
                    <a:pt x="53378" y="130339"/>
                  </a:lnTo>
                  <a:lnTo>
                    <a:pt x="48925" y="143840"/>
                  </a:lnTo>
                  <a:lnTo>
                    <a:pt x="43966" y="158292"/>
                  </a:lnTo>
                  <a:lnTo>
                    <a:pt x="38667" y="173404"/>
                  </a:lnTo>
                  <a:lnTo>
                    <a:pt x="33417" y="188694"/>
                  </a:lnTo>
                  <a:lnTo>
                    <a:pt x="28447" y="203870"/>
                  </a:lnTo>
                  <a:lnTo>
                    <a:pt x="23976" y="218991"/>
                  </a:lnTo>
                  <a:lnTo>
                    <a:pt x="20279" y="234362"/>
                  </a:lnTo>
                  <a:lnTo>
                    <a:pt x="17426" y="250145"/>
                  </a:lnTo>
                  <a:lnTo>
                    <a:pt x="15324" y="266185"/>
                  </a:lnTo>
                  <a:lnTo>
                    <a:pt x="13823" y="282114"/>
                  </a:lnTo>
                  <a:lnTo>
                    <a:pt x="12778" y="297721"/>
                  </a:lnTo>
                  <a:lnTo>
                    <a:pt x="12226" y="312965"/>
                  </a:lnTo>
                  <a:lnTo>
                    <a:pt x="12379" y="327887"/>
                  </a:lnTo>
                  <a:lnTo>
                    <a:pt x="13301" y="342546"/>
                  </a:lnTo>
                  <a:lnTo>
                    <a:pt x="15072" y="356678"/>
                  </a:lnTo>
                  <a:lnTo>
                    <a:pt x="17865" y="369722"/>
                  </a:lnTo>
                  <a:lnTo>
                    <a:pt x="21680" y="381446"/>
                  </a:lnTo>
                  <a:lnTo>
                    <a:pt x="26701" y="391455"/>
                  </a:lnTo>
                  <a:lnTo>
                    <a:pt x="33353" y="399050"/>
                  </a:lnTo>
                  <a:lnTo>
                    <a:pt x="41714" y="404075"/>
                  </a:lnTo>
                  <a:lnTo>
                    <a:pt x="51413" y="406670"/>
                  </a:lnTo>
                  <a:lnTo>
                    <a:pt x="61833" y="406989"/>
                  </a:lnTo>
                  <a:lnTo>
                    <a:pt x="72537" y="405352"/>
                  </a:lnTo>
                  <a:lnTo>
                    <a:pt x="83146" y="402003"/>
                  </a:lnTo>
                  <a:lnTo>
                    <a:pt x="93262" y="397024"/>
                  </a:lnTo>
                  <a:lnTo>
                    <a:pt x="102727" y="390605"/>
                  </a:lnTo>
                  <a:lnTo>
                    <a:pt x="111574" y="383028"/>
                  </a:lnTo>
                  <a:lnTo>
                    <a:pt x="119909" y="374572"/>
                  </a:lnTo>
                  <a:lnTo>
                    <a:pt x="127851" y="365477"/>
                  </a:lnTo>
                  <a:lnTo>
                    <a:pt x="135339" y="355930"/>
                  </a:lnTo>
                  <a:lnTo>
                    <a:pt x="142149" y="346069"/>
                  </a:lnTo>
                  <a:lnTo>
                    <a:pt x="148210" y="335987"/>
                  </a:lnTo>
                  <a:lnTo>
                    <a:pt x="153432" y="325590"/>
                  </a:lnTo>
                  <a:lnTo>
                    <a:pt x="157643" y="314617"/>
                  </a:lnTo>
                  <a:lnTo>
                    <a:pt x="160835" y="302981"/>
                  </a:lnTo>
                  <a:lnTo>
                    <a:pt x="162826" y="291065"/>
                  </a:lnTo>
                  <a:lnTo>
                    <a:pt x="163188" y="279597"/>
                  </a:lnTo>
                  <a:lnTo>
                    <a:pt x="161834" y="268974"/>
                  </a:lnTo>
                  <a:lnTo>
                    <a:pt x="158806" y="259724"/>
                  </a:lnTo>
                  <a:lnTo>
                    <a:pt x="154107" y="252647"/>
                  </a:lnTo>
                  <a:lnTo>
                    <a:pt x="147909" y="247973"/>
                  </a:lnTo>
                  <a:lnTo>
                    <a:pt x="140496" y="245615"/>
                  </a:lnTo>
                  <a:lnTo>
                    <a:pt x="132157" y="245455"/>
                  </a:lnTo>
                  <a:lnTo>
                    <a:pt x="123145" y="247195"/>
                  </a:lnTo>
                  <a:lnTo>
                    <a:pt x="113655" y="250442"/>
                  </a:lnTo>
                  <a:lnTo>
                    <a:pt x="103833" y="254822"/>
                  </a:lnTo>
                  <a:lnTo>
                    <a:pt x="93786" y="260019"/>
                  </a:lnTo>
                  <a:lnTo>
                    <a:pt x="83752" y="265793"/>
                  </a:lnTo>
                  <a:lnTo>
                    <a:pt x="74088" y="271966"/>
                  </a:lnTo>
                  <a:lnTo>
                    <a:pt x="64958" y="278414"/>
                  </a:lnTo>
                  <a:lnTo>
                    <a:pt x="56352" y="285049"/>
                  </a:lnTo>
                  <a:lnTo>
                    <a:pt x="48184" y="291810"/>
                  </a:lnTo>
                  <a:lnTo>
                    <a:pt x="40360" y="298652"/>
                  </a:lnTo>
                  <a:lnTo>
                    <a:pt x="32897" y="305435"/>
                  </a:lnTo>
                  <a:lnTo>
                    <a:pt x="25098" y="312696"/>
                  </a:lnTo>
                  <a:lnTo>
                    <a:pt x="15158" y="32219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07819" y="522410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67317" y="67"/>
                  </a:lnTo>
                  <a:lnTo>
                    <a:pt x="156828" y="708"/>
                  </a:lnTo>
                  <a:lnTo>
                    <a:pt x="146522" y="2000"/>
                  </a:lnTo>
                  <a:lnTo>
                    <a:pt x="136047" y="3687"/>
                  </a:lnTo>
                  <a:lnTo>
                    <a:pt x="125055" y="5355"/>
                  </a:lnTo>
                  <a:lnTo>
                    <a:pt x="113413" y="6768"/>
                  </a:lnTo>
                  <a:lnTo>
                    <a:pt x="101159" y="7866"/>
                  </a:lnTo>
                  <a:lnTo>
                    <a:pt x="88404" y="8677"/>
                  </a:lnTo>
                  <a:lnTo>
                    <a:pt x="75278" y="9256"/>
                  </a:lnTo>
                  <a:lnTo>
                    <a:pt x="62104" y="9662"/>
                  </a:lnTo>
                  <a:lnTo>
                    <a:pt x="47898" y="9987"/>
                  </a:lnTo>
                  <a:lnTo>
                    <a:pt x="29177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0991" y="4065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02576" y="638224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7409" y="9359"/>
                  </a:lnTo>
                  <a:lnTo>
                    <a:pt x="4939" y="16767"/>
                  </a:lnTo>
                  <a:lnTo>
                    <a:pt x="0" y="31585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58014" y="206555"/>
              <a:ext cx="7817" cy="305328"/>
            </a:xfrm>
            <a:custGeom>
              <a:avLst/>
              <a:gdLst/>
              <a:ahLst/>
              <a:cxnLst/>
              <a:rect l="0" t="0" r="0" b="0"/>
              <a:pathLst>
                <a:path w="7817" h="305328">
                  <a:moveTo>
                    <a:pt x="7816" y="0"/>
                  </a:moveTo>
                  <a:lnTo>
                    <a:pt x="4949" y="14669"/>
                  </a:lnTo>
                  <a:lnTo>
                    <a:pt x="2807" y="28580"/>
                  </a:lnTo>
                  <a:lnTo>
                    <a:pt x="1208" y="43074"/>
                  </a:lnTo>
                  <a:lnTo>
                    <a:pt x="201" y="58102"/>
                  </a:lnTo>
                  <a:lnTo>
                    <a:pt x="0" y="73279"/>
                  </a:lnTo>
                  <a:lnTo>
                    <a:pt x="652" y="88355"/>
                  </a:lnTo>
                  <a:lnTo>
                    <a:pt x="1890" y="103565"/>
                  </a:lnTo>
                  <a:lnTo>
                    <a:pt x="3254" y="119522"/>
                  </a:lnTo>
                  <a:lnTo>
                    <a:pt x="4463" y="136512"/>
                  </a:lnTo>
                  <a:lnTo>
                    <a:pt x="5425" y="154345"/>
                  </a:lnTo>
                  <a:lnTo>
                    <a:pt x="6145" y="172548"/>
                  </a:lnTo>
                  <a:lnTo>
                    <a:pt x="6664" y="190791"/>
                  </a:lnTo>
                  <a:lnTo>
                    <a:pt x="7029" y="208771"/>
                  </a:lnTo>
                  <a:lnTo>
                    <a:pt x="7282" y="226142"/>
                  </a:lnTo>
                  <a:lnTo>
                    <a:pt x="7455" y="242768"/>
                  </a:lnTo>
                  <a:lnTo>
                    <a:pt x="7573" y="258102"/>
                  </a:lnTo>
                  <a:lnTo>
                    <a:pt x="7666" y="272602"/>
                  </a:lnTo>
                  <a:lnTo>
                    <a:pt x="7742" y="287542"/>
                  </a:lnTo>
                  <a:lnTo>
                    <a:pt x="7816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05263" y="259198"/>
              <a:ext cx="150039" cy="165903"/>
            </a:xfrm>
            <a:custGeom>
              <a:avLst/>
              <a:gdLst/>
              <a:ahLst/>
              <a:cxnLst/>
              <a:rect l="0" t="0" r="0" b="0"/>
              <a:pathLst>
                <a:path w="150039" h="165903">
                  <a:moveTo>
                    <a:pt x="150038" y="84228"/>
                  </a:moveTo>
                  <a:lnTo>
                    <a:pt x="141304" y="87229"/>
                  </a:lnTo>
                  <a:lnTo>
                    <a:pt x="133598" y="90651"/>
                  </a:lnTo>
                  <a:lnTo>
                    <a:pt x="126191" y="94847"/>
                  </a:lnTo>
                  <a:lnTo>
                    <a:pt x="118757" y="99747"/>
                  </a:lnTo>
                  <a:lnTo>
                    <a:pt x="110930" y="105229"/>
                  </a:lnTo>
                  <a:lnTo>
                    <a:pt x="102556" y="111159"/>
                  </a:lnTo>
                  <a:lnTo>
                    <a:pt x="93813" y="117421"/>
                  </a:lnTo>
                  <a:lnTo>
                    <a:pt x="85098" y="123919"/>
                  </a:lnTo>
                  <a:lnTo>
                    <a:pt x="76640" y="130579"/>
                  </a:lnTo>
                  <a:lnTo>
                    <a:pt x="68333" y="137185"/>
                  </a:lnTo>
                  <a:lnTo>
                    <a:pt x="59844" y="143393"/>
                  </a:lnTo>
                  <a:lnTo>
                    <a:pt x="50984" y="149050"/>
                  </a:lnTo>
                  <a:lnTo>
                    <a:pt x="41728" y="154170"/>
                  </a:lnTo>
                  <a:lnTo>
                    <a:pt x="32129" y="158844"/>
                  </a:lnTo>
                  <a:lnTo>
                    <a:pt x="22268" y="163140"/>
                  </a:lnTo>
                  <a:lnTo>
                    <a:pt x="12536" y="165902"/>
                  </a:lnTo>
                  <a:lnTo>
                    <a:pt x="4683" y="164521"/>
                  </a:lnTo>
                  <a:lnTo>
                    <a:pt x="591" y="158871"/>
                  </a:lnTo>
                  <a:lnTo>
                    <a:pt x="0" y="151281"/>
                  </a:lnTo>
                  <a:lnTo>
                    <a:pt x="1791" y="142769"/>
                  </a:lnTo>
                  <a:lnTo>
                    <a:pt x="4827" y="133668"/>
                  </a:lnTo>
                  <a:lnTo>
                    <a:pt x="8392" y="124147"/>
                  </a:lnTo>
                  <a:lnTo>
                    <a:pt x="12132" y="114319"/>
                  </a:lnTo>
                  <a:lnTo>
                    <a:pt x="15892" y="104273"/>
                  </a:lnTo>
                  <a:lnTo>
                    <a:pt x="19616" y="94070"/>
                  </a:lnTo>
                  <a:lnTo>
                    <a:pt x="23293" y="83592"/>
                  </a:lnTo>
                  <a:lnTo>
                    <a:pt x="26926" y="72566"/>
                  </a:lnTo>
                  <a:lnTo>
                    <a:pt x="30518" y="60900"/>
                  </a:lnTo>
                  <a:lnTo>
                    <a:pt x="33929" y="49058"/>
                  </a:lnTo>
                  <a:lnTo>
                    <a:pt x="37203" y="36709"/>
                  </a:lnTo>
                  <a:lnTo>
                    <a:pt x="40628" y="21646"/>
                  </a:lnTo>
                  <a:lnTo>
                    <a:pt x="44753" y="0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76317" y="522410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51477" y="2867"/>
                  </a:lnTo>
                  <a:lnTo>
                    <a:pt x="240348" y="5009"/>
                  </a:lnTo>
                  <a:lnTo>
                    <a:pt x="228750" y="6617"/>
                  </a:lnTo>
                  <a:lnTo>
                    <a:pt x="216589" y="7970"/>
                  </a:lnTo>
                  <a:lnTo>
                    <a:pt x="203929" y="9467"/>
                  </a:lnTo>
                  <a:lnTo>
                    <a:pt x="190868" y="11313"/>
                  </a:lnTo>
                  <a:lnTo>
                    <a:pt x="177344" y="13380"/>
                  </a:lnTo>
                  <a:lnTo>
                    <a:pt x="163130" y="15313"/>
                  </a:lnTo>
                  <a:lnTo>
                    <a:pt x="148166" y="16909"/>
                  </a:lnTo>
                  <a:lnTo>
                    <a:pt x="132694" y="18132"/>
                  </a:lnTo>
                  <a:lnTo>
                    <a:pt x="117156" y="19029"/>
                  </a:lnTo>
                  <a:lnTo>
                    <a:pt x="101815" y="19671"/>
                  </a:lnTo>
                  <a:lnTo>
                    <a:pt x="86751" y="20288"/>
                  </a:lnTo>
                  <a:lnTo>
                    <a:pt x="71950" y="21242"/>
                  </a:lnTo>
                  <a:lnTo>
                    <a:pt x="57382" y="22700"/>
                  </a:lnTo>
                  <a:lnTo>
                    <a:pt x="43600" y="24503"/>
                  </a:lnTo>
                  <a:lnTo>
                    <a:pt x="30392" y="26441"/>
                  </a:lnTo>
                  <a:lnTo>
                    <a:pt x="16596" y="286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15273" y="602079"/>
              <a:ext cx="162102" cy="352001"/>
            </a:xfrm>
            <a:custGeom>
              <a:avLst/>
              <a:gdLst/>
              <a:ahLst/>
              <a:cxnLst/>
              <a:rect l="0" t="0" r="0" b="0"/>
              <a:pathLst>
                <a:path w="162102" h="352001">
                  <a:moveTo>
                    <a:pt x="150557" y="99316"/>
                  </a:moveTo>
                  <a:lnTo>
                    <a:pt x="156224" y="93314"/>
                  </a:lnTo>
                  <a:lnTo>
                    <a:pt x="159867" y="86469"/>
                  </a:lnTo>
                  <a:lnTo>
                    <a:pt x="161772" y="78086"/>
                  </a:lnTo>
                  <a:lnTo>
                    <a:pt x="162101" y="68632"/>
                  </a:lnTo>
                  <a:lnTo>
                    <a:pt x="160833" y="58966"/>
                  </a:lnTo>
                  <a:lnTo>
                    <a:pt x="158108" y="49611"/>
                  </a:lnTo>
                  <a:lnTo>
                    <a:pt x="154188" y="40739"/>
                  </a:lnTo>
                  <a:lnTo>
                    <a:pt x="149353" y="32335"/>
                  </a:lnTo>
                  <a:lnTo>
                    <a:pt x="143834" y="24328"/>
                  </a:lnTo>
                  <a:lnTo>
                    <a:pt x="137336" y="16953"/>
                  </a:lnTo>
                  <a:lnTo>
                    <a:pt x="129078" y="10745"/>
                  </a:lnTo>
                  <a:lnTo>
                    <a:pt x="118786" y="5904"/>
                  </a:lnTo>
                  <a:lnTo>
                    <a:pt x="106959" y="2482"/>
                  </a:lnTo>
                  <a:lnTo>
                    <a:pt x="94563" y="552"/>
                  </a:lnTo>
                  <a:lnTo>
                    <a:pt x="82232" y="0"/>
                  </a:lnTo>
                  <a:lnTo>
                    <a:pt x="70380" y="746"/>
                  </a:lnTo>
                  <a:lnTo>
                    <a:pt x="59353" y="2835"/>
                  </a:lnTo>
                  <a:lnTo>
                    <a:pt x="49240" y="6167"/>
                  </a:lnTo>
                  <a:lnTo>
                    <a:pt x="39943" y="10690"/>
                  </a:lnTo>
                  <a:lnTo>
                    <a:pt x="31296" y="16475"/>
                  </a:lnTo>
                  <a:lnTo>
                    <a:pt x="23148" y="23445"/>
                  </a:lnTo>
                  <a:lnTo>
                    <a:pt x="15689" y="31565"/>
                  </a:lnTo>
                  <a:lnTo>
                    <a:pt x="9431" y="40919"/>
                  </a:lnTo>
                  <a:lnTo>
                    <a:pt x="4563" y="51430"/>
                  </a:lnTo>
                  <a:lnTo>
                    <a:pt x="1294" y="62741"/>
                  </a:lnTo>
                  <a:lnTo>
                    <a:pt x="0" y="74326"/>
                  </a:lnTo>
                  <a:lnTo>
                    <a:pt x="693" y="85847"/>
                  </a:lnTo>
                  <a:lnTo>
                    <a:pt x="3260" y="96853"/>
                  </a:lnTo>
                  <a:lnTo>
                    <a:pt x="7641" y="106711"/>
                  </a:lnTo>
                  <a:lnTo>
                    <a:pt x="13627" y="115185"/>
                  </a:lnTo>
                  <a:lnTo>
                    <a:pt x="21067" y="122212"/>
                  </a:lnTo>
                  <a:lnTo>
                    <a:pt x="29955" y="127725"/>
                  </a:lnTo>
                  <a:lnTo>
                    <a:pt x="40149" y="131833"/>
                  </a:lnTo>
                  <a:lnTo>
                    <a:pt x="51247" y="134459"/>
                  </a:lnTo>
                  <a:lnTo>
                    <a:pt x="62688" y="135257"/>
                  </a:lnTo>
                  <a:lnTo>
                    <a:pt x="74117" y="134203"/>
                  </a:lnTo>
                  <a:lnTo>
                    <a:pt x="85231" y="131548"/>
                  </a:lnTo>
                  <a:lnTo>
                    <a:pt x="95694" y="127633"/>
                  </a:lnTo>
                  <a:lnTo>
                    <a:pt x="105392" y="122775"/>
                  </a:lnTo>
                  <a:lnTo>
                    <a:pt x="114226" y="117074"/>
                  </a:lnTo>
                  <a:lnTo>
                    <a:pt x="122022" y="110424"/>
                  </a:lnTo>
                  <a:lnTo>
                    <a:pt x="128775" y="102917"/>
                  </a:lnTo>
                  <a:lnTo>
                    <a:pt x="134199" y="97302"/>
                  </a:lnTo>
                  <a:lnTo>
                    <a:pt x="137728" y="97198"/>
                  </a:lnTo>
                  <a:lnTo>
                    <a:pt x="139516" y="102155"/>
                  </a:lnTo>
                  <a:lnTo>
                    <a:pt x="140243" y="110919"/>
                  </a:lnTo>
                  <a:lnTo>
                    <a:pt x="140287" y="122087"/>
                  </a:lnTo>
                  <a:lnTo>
                    <a:pt x="139639" y="134225"/>
                  </a:lnTo>
                  <a:lnTo>
                    <a:pt x="138317" y="146490"/>
                  </a:lnTo>
                  <a:lnTo>
                    <a:pt x="136579" y="158853"/>
                  </a:lnTo>
                  <a:lnTo>
                    <a:pt x="134856" y="171841"/>
                  </a:lnTo>
                  <a:lnTo>
                    <a:pt x="133394" y="185736"/>
                  </a:lnTo>
                  <a:lnTo>
                    <a:pt x="132258" y="200530"/>
                  </a:lnTo>
                  <a:lnTo>
                    <a:pt x="131419" y="216082"/>
                  </a:lnTo>
                  <a:lnTo>
                    <a:pt x="130819" y="232215"/>
                  </a:lnTo>
                  <a:lnTo>
                    <a:pt x="130398" y="248611"/>
                  </a:lnTo>
                  <a:lnTo>
                    <a:pt x="130108" y="264837"/>
                  </a:lnTo>
                  <a:lnTo>
                    <a:pt x="129910" y="280660"/>
                  </a:lnTo>
                  <a:lnTo>
                    <a:pt x="129776" y="295635"/>
                  </a:lnTo>
                  <a:lnTo>
                    <a:pt x="129670" y="310591"/>
                  </a:lnTo>
                  <a:lnTo>
                    <a:pt x="129583" y="327958"/>
                  </a:lnTo>
                  <a:lnTo>
                    <a:pt x="129500" y="352000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reeform 11"/>
          <p:cNvSpPr/>
          <p:nvPr/>
        </p:nvSpPr>
        <p:spPr>
          <a:xfrm>
            <a:off x="505367" y="3000621"/>
            <a:ext cx="126343" cy="526426"/>
          </a:xfrm>
          <a:custGeom>
            <a:avLst/>
            <a:gdLst/>
            <a:ahLst/>
            <a:cxnLst/>
            <a:rect l="0" t="0" r="0" b="0"/>
            <a:pathLst>
              <a:path w="126343" h="526426">
                <a:moveTo>
                  <a:pt x="0" y="0"/>
                </a:moveTo>
                <a:lnTo>
                  <a:pt x="11453" y="52051"/>
                </a:lnTo>
                <a:lnTo>
                  <a:pt x="24749" y="111538"/>
                </a:lnTo>
                <a:lnTo>
                  <a:pt x="37471" y="165489"/>
                </a:lnTo>
                <a:lnTo>
                  <a:pt x="44317" y="221206"/>
                </a:lnTo>
                <a:lnTo>
                  <a:pt x="56587" y="277272"/>
                </a:lnTo>
                <a:lnTo>
                  <a:pt x="63041" y="332237"/>
                </a:lnTo>
                <a:lnTo>
                  <a:pt x="74367" y="387462"/>
                </a:lnTo>
                <a:lnTo>
                  <a:pt x="84426" y="438457"/>
                </a:lnTo>
                <a:lnTo>
                  <a:pt x="97935" y="480083"/>
                </a:lnTo>
                <a:lnTo>
                  <a:pt x="126342" y="52642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284269" y="1168663"/>
            <a:ext cx="5841895" cy="2105700"/>
            <a:chOff x="284269" y="1168663"/>
            <a:chExt cx="5841895" cy="2105700"/>
          </a:xfrm>
        </p:grpSpPr>
        <p:sp>
          <p:nvSpPr>
            <p:cNvPr id="13" name="Freeform 12"/>
            <p:cNvSpPr/>
            <p:nvPr/>
          </p:nvSpPr>
          <p:spPr>
            <a:xfrm>
              <a:off x="379025" y="1168663"/>
              <a:ext cx="168024" cy="643538"/>
            </a:xfrm>
            <a:custGeom>
              <a:avLst/>
              <a:gdLst/>
              <a:ahLst/>
              <a:cxnLst/>
              <a:rect l="0" t="0" r="0" b="0"/>
              <a:pathLst>
                <a:path w="168024" h="643538">
                  <a:moveTo>
                    <a:pt x="147399" y="0"/>
                  </a:moveTo>
                  <a:lnTo>
                    <a:pt x="147399" y="54144"/>
                  </a:lnTo>
                  <a:lnTo>
                    <a:pt x="147399" y="114680"/>
                  </a:lnTo>
                  <a:lnTo>
                    <a:pt x="152989" y="176829"/>
                  </a:lnTo>
                  <a:lnTo>
                    <a:pt x="156464" y="230338"/>
                  </a:lnTo>
                  <a:lnTo>
                    <a:pt x="157494" y="275828"/>
                  </a:lnTo>
                  <a:lnTo>
                    <a:pt x="157799" y="335710"/>
                  </a:lnTo>
                  <a:lnTo>
                    <a:pt x="157890" y="388548"/>
                  </a:lnTo>
                  <a:lnTo>
                    <a:pt x="157920" y="448324"/>
                  </a:lnTo>
                  <a:lnTo>
                    <a:pt x="161046" y="511431"/>
                  </a:lnTo>
                  <a:lnTo>
                    <a:pt x="166261" y="567216"/>
                  </a:lnTo>
                  <a:lnTo>
                    <a:pt x="167806" y="617670"/>
                  </a:lnTo>
                  <a:lnTo>
                    <a:pt x="168023" y="632878"/>
                  </a:lnTo>
                  <a:lnTo>
                    <a:pt x="165828" y="640677"/>
                  </a:lnTo>
                  <a:lnTo>
                    <a:pt x="162025" y="643537"/>
                  </a:lnTo>
                  <a:lnTo>
                    <a:pt x="157149" y="643104"/>
                  </a:lnTo>
                  <a:lnTo>
                    <a:pt x="145494" y="630145"/>
                  </a:lnTo>
                  <a:lnTo>
                    <a:pt x="119289" y="577691"/>
                  </a:lnTo>
                  <a:lnTo>
                    <a:pt x="97176" y="525460"/>
                  </a:lnTo>
                  <a:lnTo>
                    <a:pt x="69123" y="464513"/>
                  </a:lnTo>
                  <a:lnTo>
                    <a:pt x="34955" y="41077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4839" y="1589803"/>
              <a:ext cx="94757" cy="231628"/>
            </a:xfrm>
            <a:custGeom>
              <a:avLst/>
              <a:gdLst/>
              <a:ahLst/>
              <a:cxnLst/>
              <a:rect l="0" t="0" r="0" b="0"/>
              <a:pathLst>
                <a:path w="94757" h="231628">
                  <a:moveTo>
                    <a:pt x="94756" y="0"/>
                  </a:moveTo>
                  <a:lnTo>
                    <a:pt x="80184" y="42691"/>
                  </a:lnTo>
                  <a:lnTo>
                    <a:pt x="49770" y="102068"/>
                  </a:lnTo>
                  <a:lnTo>
                    <a:pt x="28622" y="163093"/>
                  </a:lnTo>
                  <a:lnTo>
                    <a:pt x="5387" y="20893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1668" y="2010943"/>
              <a:ext cx="52643" cy="484311"/>
            </a:xfrm>
            <a:custGeom>
              <a:avLst/>
              <a:gdLst/>
              <a:ahLst/>
              <a:cxnLst/>
              <a:rect l="0" t="0" r="0" b="0"/>
              <a:pathLst>
                <a:path w="52643" h="484311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49542"/>
                  </a:lnTo>
                  <a:lnTo>
                    <a:pt x="5589" y="212423"/>
                  </a:lnTo>
                  <a:lnTo>
                    <a:pt x="9553" y="269904"/>
                  </a:lnTo>
                  <a:lnTo>
                    <a:pt x="11409" y="315758"/>
                  </a:lnTo>
                  <a:lnTo>
                    <a:pt x="18848" y="376137"/>
                  </a:lnTo>
                  <a:lnTo>
                    <a:pt x="31842" y="437120"/>
                  </a:lnTo>
                  <a:lnTo>
                    <a:pt x="42190" y="466039"/>
                  </a:lnTo>
                  <a:lnTo>
                    <a:pt x="52642" y="4843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9746" y="2105699"/>
              <a:ext cx="208195" cy="463255"/>
            </a:xfrm>
            <a:custGeom>
              <a:avLst/>
              <a:gdLst/>
              <a:ahLst/>
              <a:cxnLst/>
              <a:rect l="0" t="0" r="0" b="0"/>
              <a:pathLst>
                <a:path w="208195" h="463255">
                  <a:moveTo>
                    <a:pt x="61963" y="0"/>
                  </a:moveTo>
                  <a:lnTo>
                    <a:pt x="45196" y="5589"/>
                  </a:lnTo>
                  <a:lnTo>
                    <a:pt x="30725" y="23931"/>
                  </a:lnTo>
                  <a:lnTo>
                    <a:pt x="7960" y="83366"/>
                  </a:lnTo>
                  <a:lnTo>
                    <a:pt x="1509" y="139735"/>
                  </a:lnTo>
                  <a:lnTo>
                    <a:pt x="0" y="183377"/>
                  </a:lnTo>
                  <a:lnTo>
                    <a:pt x="2270" y="241507"/>
                  </a:lnTo>
                  <a:lnTo>
                    <a:pt x="13517" y="292590"/>
                  </a:lnTo>
                  <a:lnTo>
                    <a:pt x="36579" y="352117"/>
                  </a:lnTo>
                  <a:lnTo>
                    <a:pt x="63801" y="393540"/>
                  </a:lnTo>
                  <a:lnTo>
                    <a:pt x="83837" y="413162"/>
                  </a:lnTo>
                  <a:lnTo>
                    <a:pt x="107560" y="423444"/>
                  </a:lnTo>
                  <a:lnTo>
                    <a:pt x="120437" y="426185"/>
                  </a:lnTo>
                  <a:lnTo>
                    <a:pt x="144104" y="422992"/>
                  </a:lnTo>
                  <a:lnTo>
                    <a:pt x="155328" y="418865"/>
                  </a:lnTo>
                  <a:lnTo>
                    <a:pt x="170919" y="404921"/>
                  </a:lnTo>
                  <a:lnTo>
                    <a:pt x="196049" y="361784"/>
                  </a:lnTo>
                  <a:lnTo>
                    <a:pt x="205418" y="316336"/>
                  </a:lnTo>
                  <a:lnTo>
                    <a:pt x="208194" y="265825"/>
                  </a:lnTo>
                  <a:lnTo>
                    <a:pt x="202604" y="237467"/>
                  </a:lnTo>
                  <a:lnTo>
                    <a:pt x="186303" y="204892"/>
                  </a:lnTo>
                  <a:lnTo>
                    <a:pt x="172208" y="189329"/>
                  </a:lnTo>
                  <a:lnTo>
                    <a:pt x="154245" y="178513"/>
                  </a:lnTo>
                  <a:lnTo>
                    <a:pt x="145711" y="177500"/>
                  </a:lnTo>
                  <a:lnTo>
                    <a:pt x="129990" y="182614"/>
                  </a:lnTo>
                  <a:lnTo>
                    <a:pt x="118324" y="198925"/>
                  </a:lnTo>
                  <a:lnTo>
                    <a:pt x="101302" y="247524"/>
                  </a:lnTo>
                  <a:lnTo>
                    <a:pt x="96250" y="309420"/>
                  </a:lnTo>
                  <a:lnTo>
                    <a:pt x="105304" y="367919"/>
                  </a:lnTo>
                  <a:lnTo>
                    <a:pt x="118089" y="407321"/>
                  </a:lnTo>
                  <a:lnTo>
                    <a:pt x="146191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4797" y="2663709"/>
              <a:ext cx="673825" cy="42093"/>
            </a:xfrm>
            <a:custGeom>
              <a:avLst/>
              <a:gdLst/>
              <a:ahLst/>
              <a:cxnLst/>
              <a:rect l="0" t="0" r="0" b="0"/>
              <a:pathLst>
                <a:path w="673825" h="42093">
                  <a:moveTo>
                    <a:pt x="0" y="0"/>
                  </a:moveTo>
                  <a:lnTo>
                    <a:pt x="58617" y="5590"/>
                  </a:lnTo>
                  <a:lnTo>
                    <a:pt x="121197" y="10723"/>
                  </a:lnTo>
                  <a:lnTo>
                    <a:pt x="174861" y="17475"/>
                  </a:lnTo>
                  <a:lnTo>
                    <a:pt x="218486" y="19465"/>
                  </a:lnTo>
                  <a:lnTo>
                    <a:pt x="265171" y="23470"/>
                  </a:lnTo>
                  <a:lnTo>
                    <a:pt x="313216" y="29148"/>
                  </a:lnTo>
                  <a:lnTo>
                    <a:pt x="361866" y="35572"/>
                  </a:lnTo>
                  <a:lnTo>
                    <a:pt x="407664" y="39207"/>
                  </a:lnTo>
                  <a:lnTo>
                    <a:pt x="466670" y="41253"/>
                  </a:lnTo>
                  <a:lnTo>
                    <a:pt x="516909" y="41859"/>
                  </a:lnTo>
                  <a:lnTo>
                    <a:pt x="568839" y="42039"/>
                  </a:lnTo>
                  <a:lnTo>
                    <a:pt x="618151" y="42092"/>
                  </a:lnTo>
                  <a:lnTo>
                    <a:pt x="653039" y="38988"/>
                  </a:lnTo>
                  <a:lnTo>
                    <a:pt x="673824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073906" y="1747730"/>
              <a:ext cx="84229" cy="315856"/>
            </a:xfrm>
            <a:custGeom>
              <a:avLst/>
              <a:gdLst/>
              <a:ahLst/>
              <a:cxnLst/>
              <a:rect l="0" t="0" r="0" b="0"/>
              <a:pathLst>
                <a:path w="84229" h="315856">
                  <a:moveTo>
                    <a:pt x="84228" y="0"/>
                  </a:moveTo>
                  <a:lnTo>
                    <a:pt x="63985" y="55141"/>
                  </a:lnTo>
                  <a:lnTo>
                    <a:pt x="46478" y="106039"/>
                  </a:lnTo>
                  <a:lnTo>
                    <a:pt x="31755" y="163752"/>
                  </a:lnTo>
                  <a:lnTo>
                    <a:pt x="17581" y="215230"/>
                  </a:lnTo>
                  <a:lnTo>
                    <a:pt x="3124" y="27608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979150" y="1800373"/>
              <a:ext cx="347441" cy="252685"/>
            </a:xfrm>
            <a:custGeom>
              <a:avLst/>
              <a:gdLst/>
              <a:ahLst/>
              <a:cxnLst/>
              <a:rect l="0" t="0" r="0" b="0"/>
              <a:pathLst>
                <a:path w="347441" h="252685">
                  <a:moveTo>
                    <a:pt x="0" y="0"/>
                  </a:moveTo>
                  <a:lnTo>
                    <a:pt x="43962" y="20243"/>
                  </a:lnTo>
                  <a:lnTo>
                    <a:pt x="100303" y="69178"/>
                  </a:lnTo>
                  <a:lnTo>
                    <a:pt x="162629" y="125515"/>
                  </a:lnTo>
                  <a:lnTo>
                    <a:pt x="215117" y="170542"/>
                  </a:lnTo>
                  <a:lnTo>
                    <a:pt x="272953" y="212967"/>
                  </a:lnTo>
                  <a:lnTo>
                    <a:pt x="333333" y="246520"/>
                  </a:lnTo>
                  <a:lnTo>
                    <a:pt x="34744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54734" y="1430774"/>
              <a:ext cx="187712" cy="559113"/>
            </a:xfrm>
            <a:custGeom>
              <a:avLst/>
              <a:gdLst/>
              <a:ahLst/>
              <a:cxnLst/>
              <a:rect l="0" t="0" r="0" b="0"/>
              <a:pathLst>
                <a:path w="187712" h="559113">
                  <a:moveTo>
                    <a:pt x="124540" y="64272"/>
                  </a:moveTo>
                  <a:lnTo>
                    <a:pt x="109886" y="20310"/>
                  </a:lnTo>
                  <a:lnTo>
                    <a:pt x="96970" y="6519"/>
                  </a:lnTo>
                  <a:lnTo>
                    <a:pt x="88613" y="1203"/>
                  </a:lnTo>
                  <a:lnTo>
                    <a:pt x="80702" y="0"/>
                  </a:lnTo>
                  <a:lnTo>
                    <a:pt x="73088" y="1537"/>
                  </a:lnTo>
                  <a:lnTo>
                    <a:pt x="65672" y="4901"/>
                  </a:lnTo>
                  <a:lnTo>
                    <a:pt x="22835" y="49412"/>
                  </a:lnTo>
                  <a:lnTo>
                    <a:pt x="7318" y="82226"/>
                  </a:lnTo>
                  <a:lnTo>
                    <a:pt x="0" y="143641"/>
                  </a:lnTo>
                  <a:lnTo>
                    <a:pt x="1072" y="193594"/>
                  </a:lnTo>
                  <a:lnTo>
                    <a:pt x="15167" y="236211"/>
                  </a:lnTo>
                  <a:lnTo>
                    <a:pt x="27577" y="256113"/>
                  </a:lnTo>
                  <a:lnTo>
                    <a:pt x="36501" y="261186"/>
                  </a:lnTo>
                  <a:lnTo>
                    <a:pt x="58896" y="263703"/>
                  </a:lnTo>
                  <a:lnTo>
                    <a:pt x="78207" y="257803"/>
                  </a:lnTo>
                  <a:lnTo>
                    <a:pt x="86633" y="252955"/>
                  </a:lnTo>
                  <a:lnTo>
                    <a:pt x="99114" y="235089"/>
                  </a:lnTo>
                  <a:lnTo>
                    <a:pt x="119286" y="178057"/>
                  </a:lnTo>
                  <a:lnTo>
                    <a:pt x="120383" y="115128"/>
                  </a:lnTo>
                  <a:lnTo>
                    <a:pt x="115270" y="51961"/>
                  </a:lnTo>
                  <a:lnTo>
                    <a:pt x="108796" y="14221"/>
                  </a:lnTo>
                  <a:lnTo>
                    <a:pt x="105855" y="11018"/>
                  </a:lnTo>
                  <a:lnTo>
                    <a:pt x="102725" y="13561"/>
                  </a:lnTo>
                  <a:lnTo>
                    <a:pt x="99468" y="19936"/>
                  </a:lnTo>
                  <a:lnTo>
                    <a:pt x="102647" y="81771"/>
                  </a:lnTo>
                  <a:lnTo>
                    <a:pt x="108181" y="125082"/>
                  </a:lnTo>
                  <a:lnTo>
                    <a:pt x="114540" y="171627"/>
                  </a:lnTo>
                  <a:lnTo>
                    <a:pt x="124697" y="234511"/>
                  </a:lnTo>
                  <a:lnTo>
                    <a:pt x="138609" y="297681"/>
                  </a:lnTo>
                  <a:lnTo>
                    <a:pt x="145387" y="354050"/>
                  </a:lnTo>
                  <a:lnTo>
                    <a:pt x="156777" y="409551"/>
                  </a:lnTo>
                  <a:lnTo>
                    <a:pt x="170293" y="470297"/>
                  </a:lnTo>
                  <a:lnTo>
                    <a:pt x="179395" y="532136"/>
                  </a:lnTo>
                  <a:lnTo>
                    <a:pt x="187711" y="5591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358176" y="2137285"/>
              <a:ext cx="473783" cy="84229"/>
            </a:xfrm>
            <a:custGeom>
              <a:avLst/>
              <a:gdLst/>
              <a:ahLst/>
              <a:cxnLst/>
              <a:rect l="0" t="0" r="0" b="0"/>
              <a:pathLst>
                <a:path w="473783" h="84229">
                  <a:moveTo>
                    <a:pt x="0" y="0"/>
                  </a:moveTo>
                  <a:lnTo>
                    <a:pt x="55045" y="17958"/>
                  </a:lnTo>
                  <a:lnTo>
                    <a:pt x="106452" y="28547"/>
                  </a:lnTo>
                  <a:lnTo>
                    <a:pt x="161667" y="36574"/>
                  </a:lnTo>
                  <a:lnTo>
                    <a:pt x="214797" y="40472"/>
                  </a:lnTo>
                  <a:lnTo>
                    <a:pt x="269404" y="47216"/>
                  </a:lnTo>
                  <a:lnTo>
                    <a:pt x="322628" y="51035"/>
                  </a:lnTo>
                  <a:lnTo>
                    <a:pt x="383440" y="53494"/>
                  </a:lnTo>
                  <a:lnTo>
                    <a:pt x="441391" y="67255"/>
                  </a:lnTo>
                  <a:lnTo>
                    <a:pt x="473782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431875" y="2463668"/>
              <a:ext cx="221100" cy="400084"/>
            </a:xfrm>
            <a:custGeom>
              <a:avLst/>
              <a:gdLst/>
              <a:ahLst/>
              <a:cxnLst/>
              <a:rect l="0" t="0" r="0" b="0"/>
              <a:pathLst>
                <a:path w="221100" h="400084">
                  <a:moveTo>
                    <a:pt x="0" y="0"/>
                  </a:moveTo>
                  <a:lnTo>
                    <a:pt x="8333" y="37478"/>
                  </a:lnTo>
                  <a:lnTo>
                    <a:pt x="10095" y="100080"/>
                  </a:lnTo>
                  <a:lnTo>
                    <a:pt x="10336" y="142356"/>
                  </a:lnTo>
                  <a:lnTo>
                    <a:pt x="10443" y="186102"/>
                  </a:lnTo>
                  <a:lnTo>
                    <a:pt x="11673" y="242445"/>
                  </a:lnTo>
                  <a:lnTo>
                    <a:pt x="20097" y="288125"/>
                  </a:lnTo>
                  <a:lnTo>
                    <a:pt x="30769" y="312889"/>
                  </a:lnTo>
                  <a:lnTo>
                    <a:pt x="46430" y="329355"/>
                  </a:lnTo>
                  <a:lnTo>
                    <a:pt x="55520" y="335383"/>
                  </a:lnTo>
                  <a:lnTo>
                    <a:pt x="78098" y="338962"/>
                  </a:lnTo>
                  <a:lnTo>
                    <a:pt x="130721" y="337317"/>
                  </a:lnTo>
                  <a:lnTo>
                    <a:pt x="166634" y="342621"/>
                  </a:lnTo>
                  <a:lnTo>
                    <a:pt x="193912" y="357191"/>
                  </a:lnTo>
                  <a:lnTo>
                    <a:pt x="206287" y="372831"/>
                  </a:lnTo>
                  <a:lnTo>
                    <a:pt x="221099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610860" y="2526839"/>
              <a:ext cx="84229" cy="736996"/>
            </a:xfrm>
            <a:custGeom>
              <a:avLst/>
              <a:gdLst/>
              <a:ahLst/>
              <a:cxnLst/>
              <a:rect l="0" t="0" r="0" b="0"/>
              <a:pathLst>
                <a:path w="84229" h="736996">
                  <a:moveTo>
                    <a:pt x="0" y="0"/>
                  </a:moveTo>
                  <a:lnTo>
                    <a:pt x="3119" y="52050"/>
                  </a:lnTo>
                  <a:lnTo>
                    <a:pt x="11452" y="111349"/>
                  </a:lnTo>
                  <a:lnTo>
                    <a:pt x="18211" y="171423"/>
                  </a:lnTo>
                  <a:lnTo>
                    <a:pt x="20214" y="221977"/>
                  </a:lnTo>
                  <a:lnTo>
                    <a:pt x="23927" y="270882"/>
                  </a:lnTo>
                  <a:lnTo>
                    <a:pt x="29316" y="318127"/>
                  </a:lnTo>
                  <a:lnTo>
                    <a:pt x="30913" y="369171"/>
                  </a:lnTo>
                  <a:lnTo>
                    <a:pt x="31386" y="418220"/>
                  </a:lnTo>
                  <a:lnTo>
                    <a:pt x="37135" y="476715"/>
                  </a:lnTo>
                  <a:lnTo>
                    <a:pt x="48366" y="533330"/>
                  </a:lnTo>
                  <a:lnTo>
                    <a:pt x="54917" y="586454"/>
                  </a:lnTo>
                  <a:lnTo>
                    <a:pt x="61540" y="647857"/>
                  </a:lnTo>
                  <a:lnTo>
                    <a:pt x="74409" y="710785"/>
                  </a:lnTo>
                  <a:lnTo>
                    <a:pt x="84228" y="7369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385186" y="2495253"/>
              <a:ext cx="362545" cy="779110"/>
            </a:xfrm>
            <a:custGeom>
              <a:avLst/>
              <a:gdLst/>
              <a:ahLst/>
              <a:cxnLst/>
              <a:rect l="0" t="0" r="0" b="0"/>
              <a:pathLst>
                <a:path w="362545" h="779110">
                  <a:moveTo>
                    <a:pt x="362544" y="0"/>
                  </a:moveTo>
                  <a:lnTo>
                    <a:pt x="320562" y="61111"/>
                  </a:lnTo>
                  <a:lnTo>
                    <a:pt x="291216" y="121132"/>
                  </a:lnTo>
                  <a:lnTo>
                    <a:pt x="262883" y="175833"/>
                  </a:lnTo>
                  <a:lnTo>
                    <a:pt x="227825" y="231698"/>
                  </a:lnTo>
                  <a:lnTo>
                    <a:pt x="198023" y="293382"/>
                  </a:lnTo>
                  <a:lnTo>
                    <a:pt x="171078" y="344552"/>
                  </a:lnTo>
                  <a:lnTo>
                    <a:pt x="146456" y="396758"/>
                  </a:lnTo>
                  <a:lnTo>
                    <a:pt x="124343" y="449271"/>
                  </a:lnTo>
                  <a:lnTo>
                    <a:pt x="102973" y="501875"/>
                  </a:lnTo>
                  <a:lnTo>
                    <a:pt x="76234" y="554506"/>
                  </a:lnTo>
                  <a:lnTo>
                    <a:pt x="51399" y="615117"/>
                  </a:lnTo>
                  <a:lnTo>
                    <a:pt x="23898" y="673026"/>
                  </a:lnTo>
                  <a:lnTo>
                    <a:pt x="4809" y="734695"/>
                  </a:lnTo>
                  <a:lnTo>
                    <a:pt x="0" y="754690"/>
                  </a:lnTo>
                  <a:lnTo>
                    <a:pt x="4575" y="7791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242373" y="2737409"/>
              <a:ext cx="10519" cy="347441"/>
            </a:xfrm>
            <a:custGeom>
              <a:avLst/>
              <a:gdLst/>
              <a:ahLst/>
              <a:cxnLst/>
              <a:rect l="0" t="0" r="0" b="0"/>
              <a:pathLst>
                <a:path w="10519" h="347441">
                  <a:moveTo>
                    <a:pt x="10518" y="0"/>
                  </a:moveTo>
                  <a:lnTo>
                    <a:pt x="2184" y="37478"/>
                  </a:lnTo>
                  <a:lnTo>
                    <a:pt x="423" y="100080"/>
                  </a:lnTo>
                  <a:lnTo>
                    <a:pt x="118" y="159505"/>
                  </a:lnTo>
                  <a:lnTo>
                    <a:pt x="27" y="221566"/>
                  </a:lnTo>
                  <a:lnTo>
                    <a:pt x="0" y="273230"/>
                  </a:lnTo>
                  <a:lnTo>
                    <a:pt x="8324" y="329219"/>
                  </a:lnTo>
                  <a:lnTo>
                    <a:pt x="10518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4269" y="2053057"/>
              <a:ext cx="452726" cy="536954"/>
            </a:xfrm>
            <a:custGeom>
              <a:avLst/>
              <a:gdLst/>
              <a:ahLst/>
              <a:cxnLst/>
              <a:rect l="0" t="0" r="0" b="0"/>
              <a:pathLst>
                <a:path w="452726" h="536954">
                  <a:moveTo>
                    <a:pt x="452725" y="0"/>
                  </a:moveTo>
                  <a:lnTo>
                    <a:pt x="435914" y="19150"/>
                  </a:lnTo>
                  <a:lnTo>
                    <a:pt x="403227" y="73217"/>
                  </a:lnTo>
                  <a:lnTo>
                    <a:pt x="365330" y="126278"/>
                  </a:lnTo>
                  <a:lnTo>
                    <a:pt x="316608" y="180146"/>
                  </a:lnTo>
                  <a:lnTo>
                    <a:pt x="272222" y="240690"/>
                  </a:lnTo>
                  <a:lnTo>
                    <a:pt x="220898" y="302938"/>
                  </a:lnTo>
                  <a:lnTo>
                    <a:pt x="169599" y="357654"/>
                  </a:lnTo>
                  <a:lnTo>
                    <a:pt x="116005" y="421112"/>
                  </a:lnTo>
                  <a:lnTo>
                    <a:pt x="63388" y="483385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44009" y="2032000"/>
              <a:ext cx="171971" cy="252684"/>
            </a:xfrm>
            <a:custGeom>
              <a:avLst/>
              <a:gdLst/>
              <a:ahLst/>
              <a:cxnLst/>
              <a:rect l="0" t="0" r="0" b="0"/>
              <a:pathLst>
                <a:path w="171971" h="252684">
                  <a:moveTo>
                    <a:pt x="56156" y="0"/>
                  </a:moveTo>
                  <a:lnTo>
                    <a:pt x="41502" y="49552"/>
                  </a:lnTo>
                  <a:lnTo>
                    <a:pt x="31407" y="100079"/>
                  </a:lnTo>
                  <a:lnTo>
                    <a:pt x="17516" y="155989"/>
                  </a:lnTo>
                  <a:lnTo>
                    <a:pt x="0" y="219225"/>
                  </a:lnTo>
                  <a:lnTo>
                    <a:pt x="1" y="229208"/>
                  </a:lnTo>
                  <a:lnTo>
                    <a:pt x="6242" y="246539"/>
                  </a:lnTo>
                  <a:lnTo>
                    <a:pt x="12352" y="250927"/>
                  </a:lnTo>
                  <a:lnTo>
                    <a:pt x="19934" y="252683"/>
                  </a:lnTo>
                  <a:lnTo>
                    <a:pt x="47374" y="249564"/>
                  </a:lnTo>
                  <a:lnTo>
                    <a:pt x="108952" y="231352"/>
                  </a:lnTo>
                  <a:lnTo>
                    <a:pt x="17197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52808" y="2053057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0" y="0"/>
                  </a:moveTo>
                  <a:lnTo>
                    <a:pt x="0" y="55170"/>
                  </a:lnTo>
                  <a:lnTo>
                    <a:pt x="0" y="110323"/>
                  </a:lnTo>
                  <a:lnTo>
                    <a:pt x="5589" y="170881"/>
                  </a:lnTo>
                  <a:lnTo>
                    <a:pt x="9553" y="230242"/>
                  </a:lnTo>
                  <a:lnTo>
                    <a:pt x="9069" y="284639"/>
                  </a:lnTo>
                  <a:lnTo>
                    <a:pt x="5257" y="346127"/>
                  </a:lnTo>
                  <a:lnTo>
                    <a:pt x="8967" y="382926"/>
                  </a:lnTo>
                  <a:lnTo>
                    <a:pt x="10528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53098" y="1884601"/>
              <a:ext cx="326384" cy="73700"/>
            </a:xfrm>
            <a:custGeom>
              <a:avLst/>
              <a:gdLst/>
              <a:ahLst/>
              <a:cxnLst/>
              <a:rect l="0" t="0" r="0" b="0"/>
              <a:pathLst>
                <a:path w="326384" h="73700">
                  <a:moveTo>
                    <a:pt x="0" y="0"/>
                  </a:moveTo>
                  <a:lnTo>
                    <a:pt x="61111" y="17958"/>
                  </a:lnTo>
                  <a:lnTo>
                    <a:pt x="117356" y="31666"/>
                  </a:lnTo>
                  <a:lnTo>
                    <a:pt x="176322" y="42137"/>
                  </a:lnTo>
                  <a:lnTo>
                    <a:pt x="227718" y="52649"/>
                  </a:lnTo>
                  <a:lnTo>
                    <a:pt x="287007" y="66682"/>
                  </a:lnTo>
                  <a:lnTo>
                    <a:pt x="326383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368911" y="2095171"/>
              <a:ext cx="273743" cy="42115"/>
            </a:xfrm>
            <a:custGeom>
              <a:avLst/>
              <a:gdLst/>
              <a:ahLst/>
              <a:cxnLst/>
              <a:rect l="0" t="0" r="0" b="0"/>
              <a:pathLst>
                <a:path w="273743" h="42115">
                  <a:moveTo>
                    <a:pt x="0" y="0"/>
                  </a:moveTo>
                  <a:lnTo>
                    <a:pt x="52051" y="11452"/>
                  </a:lnTo>
                  <a:lnTo>
                    <a:pt x="105110" y="18211"/>
                  </a:lnTo>
                  <a:lnTo>
                    <a:pt x="164263" y="26084"/>
                  </a:lnTo>
                  <a:lnTo>
                    <a:pt x="224213" y="31668"/>
                  </a:lnTo>
                  <a:lnTo>
                    <a:pt x="273742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937450" y="1427312"/>
              <a:ext cx="479518" cy="709974"/>
            </a:xfrm>
            <a:custGeom>
              <a:avLst/>
              <a:gdLst/>
              <a:ahLst/>
              <a:cxnLst/>
              <a:rect l="0" t="0" r="0" b="0"/>
              <a:pathLst>
                <a:path w="479518" h="709974">
                  <a:moveTo>
                    <a:pt x="0" y="15092"/>
                  </a:moveTo>
                  <a:lnTo>
                    <a:pt x="60384" y="3639"/>
                  </a:lnTo>
                  <a:lnTo>
                    <a:pt x="118108" y="0"/>
                  </a:lnTo>
                  <a:lnTo>
                    <a:pt x="173426" y="3211"/>
                  </a:lnTo>
                  <a:lnTo>
                    <a:pt x="228450" y="9885"/>
                  </a:lnTo>
                  <a:lnTo>
                    <a:pt x="273450" y="30317"/>
                  </a:lnTo>
                  <a:lnTo>
                    <a:pt x="294279" y="48764"/>
                  </a:lnTo>
                  <a:lnTo>
                    <a:pt x="301471" y="58597"/>
                  </a:lnTo>
                  <a:lnTo>
                    <a:pt x="306343" y="88240"/>
                  </a:lnTo>
                  <a:lnTo>
                    <a:pt x="303439" y="120132"/>
                  </a:lnTo>
                  <a:lnTo>
                    <a:pt x="294349" y="142105"/>
                  </a:lnTo>
                  <a:lnTo>
                    <a:pt x="247773" y="198384"/>
                  </a:lnTo>
                  <a:lnTo>
                    <a:pt x="221983" y="226938"/>
                  </a:lnTo>
                  <a:lnTo>
                    <a:pt x="210574" y="247286"/>
                  </a:lnTo>
                  <a:lnTo>
                    <a:pt x="211743" y="256456"/>
                  </a:lnTo>
                  <a:lnTo>
                    <a:pt x="217201" y="264908"/>
                  </a:lnTo>
                  <a:lnTo>
                    <a:pt x="271322" y="308559"/>
                  </a:lnTo>
                  <a:lnTo>
                    <a:pt x="326065" y="338946"/>
                  </a:lnTo>
                  <a:lnTo>
                    <a:pt x="383937" y="380166"/>
                  </a:lnTo>
                  <a:lnTo>
                    <a:pt x="437039" y="436855"/>
                  </a:lnTo>
                  <a:lnTo>
                    <a:pt x="471592" y="493868"/>
                  </a:lnTo>
                  <a:lnTo>
                    <a:pt x="478658" y="518390"/>
                  </a:lnTo>
                  <a:lnTo>
                    <a:pt x="479517" y="565080"/>
                  </a:lnTo>
                  <a:lnTo>
                    <a:pt x="472822" y="596443"/>
                  </a:lnTo>
                  <a:lnTo>
                    <a:pt x="458148" y="622080"/>
                  </a:lnTo>
                  <a:lnTo>
                    <a:pt x="424567" y="650655"/>
                  </a:lnTo>
                  <a:lnTo>
                    <a:pt x="373802" y="668350"/>
                  </a:lnTo>
                  <a:lnTo>
                    <a:pt x="319897" y="681002"/>
                  </a:lnTo>
                  <a:lnTo>
                    <a:pt x="264921" y="695758"/>
                  </a:lnTo>
                  <a:lnTo>
                    <a:pt x="216454" y="706818"/>
                  </a:lnTo>
                  <a:lnTo>
                    <a:pt x="189513" y="7099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574895" y="1530101"/>
              <a:ext cx="286743" cy="607185"/>
            </a:xfrm>
            <a:custGeom>
              <a:avLst/>
              <a:gdLst/>
              <a:ahLst/>
              <a:cxnLst/>
              <a:rect l="0" t="0" r="0" b="0"/>
              <a:pathLst>
                <a:path w="286743" h="607185">
                  <a:moveTo>
                    <a:pt x="141664" y="49173"/>
                  </a:moveTo>
                  <a:lnTo>
                    <a:pt x="152842" y="26816"/>
                  </a:lnTo>
                  <a:lnTo>
                    <a:pt x="153796" y="17891"/>
                  </a:lnTo>
                  <a:lnTo>
                    <a:pt x="148616" y="1735"/>
                  </a:lnTo>
                  <a:lnTo>
                    <a:pt x="142789" y="0"/>
                  </a:lnTo>
                  <a:lnTo>
                    <a:pt x="135395" y="2353"/>
                  </a:lnTo>
                  <a:lnTo>
                    <a:pt x="103901" y="25757"/>
                  </a:lnTo>
                  <a:lnTo>
                    <a:pt x="76409" y="82759"/>
                  </a:lnTo>
                  <a:lnTo>
                    <a:pt x="50005" y="137306"/>
                  </a:lnTo>
                  <a:lnTo>
                    <a:pt x="23430" y="194310"/>
                  </a:lnTo>
                  <a:lnTo>
                    <a:pt x="8821" y="257563"/>
                  </a:lnTo>
                  <a:lnTo>
                    <a:pt x="0" y="321054"/>
                  </a:lnTo>
                  <a:lnTo>
                    <a:pt x="2634" y="382685"/>
                  </a:lnTo>
                  <a:lnTo>
                    <a:pt x="5324" y="431611"/>
                  </a:lnTo>
                  <a:lnTo>
                    <a:pt x="14180" y="475094"/>
                  </a:lnTo>
                  <a:lnTo>
                    <a:pt x="31101" y="509554"/>
                  </a:lnTo>
                  <a:lnTo>
                    <a:pt x="53273" y="536272"/>
                  </a:lnTo>
                  <a:lnTo>
                    <a:pt x="88438" y="563556"/>
                  </a:lnTo>
                  <a:lnTo>
                    <a:pt x="114889" y="575315"/>
                  </a:lnTo>
                  <a:lnTo>
                    <a:pt x="142242" y="575082"/>
                  </a:lnTo>
                  <a:lnTo>
                    <a:pt x="180830" y="561797"/>
                  </a:lnTo>
                  <a:lnTo>
                    <a:pt x="203525" y="547238"/>
                  </a:lnTo>
                  <a:lnTo>
                    <a:pt x="258316" y="488514"/>
                  </a:lnTo>
                  <a:lnTo>
                    <a:pt x="281230" y="438352"/>
                  </a:lnTo>
                  <a:lnTo>
                    <a:pt x="286742" y="390263"/>
                  </a:lnTo>
                  <a:lnTo>
                    <a:pt x="282786" y="342739"/>
                  </a:lnTo>
                  <a:lnTo>
                    <a:pt x="274185" y="319637"/>
                  </a:lnTo>
                  <a:lnTo>
                    <a:pt x="268616" y="310201"/>
                  </a:lnTo>
                  <a:lnTo>
                    <a:pt x="261394" y="305080"/>
                  </a:lnTo>
                  <a:lnTo>
                    <a:pt x="253069" y="302836"/>
                  </a:lnTo>
                  <a:lnTo>
                    <a:pt x="244010" y="302510"/>
                  </a:lnTo>
                  <a:lnTo>
                    <a:pt x="224586" y="308386"/>
                  </a:lnTo>
                  <a:lnTo>
                    <a:pt x="197039" y="324849"/>
                  </a:lnTo>
                  <a:lnTo>
                    <a:pt x="152432" y="368318"/>
                  </a:lnTo>
                  <a:lnTo>
                    <a:pt x="124164" y="418970"/>
                  </a:lnTo>
                  <a:lnTo>
                    <a:pt x="108663" y="462639"/>
                  </a:lnTo>
                  <a:lnTo>
                    <a:pt x="106720" y="487960"/>
                  </a:lnTo>
                  <a:lnTo>
                    <a:pt x="115004" y="532810"/>
                  </a:lnTo>
                  <a:lnTo>
                    <a:pt x="130125" y="559281"/>
                  </a:lnTo>
                  <a:lnTo>
                    <a:pt x="173250" y="6071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000621" y="2284683"/>
              <a:ext cx="1137079" cy="94664"/>
            </a:xfrm>
            <a:custGeom>
              <a:avLst/>
              <a:gdLst/>
              <a:ahLst/>
              <a:cxnLst/>
              <a:rect l="0" t="0" r="0" b="0"/>
              <a:pathLst>
                <a:path w="1137079" h="94664">
                  <a:moveTo>
                    <a:pt x="0" y="0"/>
                  </a:moveTo>
                  <a:lnTo>
                    <a:pt x="19151" y="16811"/>
                  </a:lnTo>
                  <a:lnTo>
                    <a:pt x="65568" y="39543"/>
                  </a:lnTo>
                  <a:lnTo>
                    <a:pt x="125272" y="59323"/>
                  </a:lnTo>
                  <a:lnTo>
                    <a:pt x="171364" y="70513"/>
                  </a:lnTo>
                  <a:lnTo>
                    <a:pt x="225183" y="78660"/>
                  </a:lnTo>
                  <a:lnTo>
                    <a:pt x="288109" y="84298"/>
                  </a:lnTo>
                  <a:lnTo>
                    <a:pt x="334800" y="91138"/>
                  </a:lnTo>
                  <a:lnTo>
                    <a:pt x="390879" y="93685"/>
                  </a:lnTo>
                  <a:lnTo>
                    <a:pt x="445059" y="94439"/>
                  </a:lnTo>
                  <a:lnTo>
                    <a:pt x="499327" y="94663"/>
                  </a:lnTo>
                  <a:lnTo>
                    <a:pt x="559340" y="93559"/>
                  </a:lnTo>
                  <a:lnTo>
                    <a:pt x="621576" y="87513"/>
                  </a:lnTo>
                  <a:lnTo>
                    <a:pt x="683299" y="84032"/>
                  </a:lnTo>
                  <a:lnTo>
                    <a:pt x="740323" y="77281"/>
                  </a:lnTo>
                  <a:lnTo>
                    <a:pt x="799982" y="74761"/>
                  </a:lnTo>
                  <a:lnTo>
                    <a:pt x="855224" y="74014"/>
                  </a:lnTo>
                  <a:lnTo>
                    <a:pt x="907467" y="73793"/>
                  </a:lnTo>
                  <a:lnTo>
                    <a:pt x="967634" y="73718"/>
                  </a:lnTo>
                  <a:lnTo>
                    <a:pt x="1024579" y="73704"/>
                  </a:lnTo>
                  <a:lnTo>
                    <a:pt x="1080888" y="74871"/>
                  </a:lnTo>
                  <a:lnTo>
                    <a:pt x="1137078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537575" y="2684766"/>
              <a:ext cx="126343" cy="473784"/>
            </a:xfrm>
            <a:custGeom>
              <a:avLst/>
              <a:gdLst/>
              <a:ahLst/>
              <a:cxnLst/>
              <a:rect l="0" t="0" r="0" b="0"/>
              <a:pathLst>
                <a:path w="126343" h="473784">
                  <a:moveTo>
                    <a:pt x="0" y="0"/>
                  </a:moveTo>
                  <a:lnTo>
                    <a:pt x="11453" y="54145"/>
                  </a:lnTo>
                  <a:lnTo>
                    <a:pt x="28198" y="115795"/>
                  </a:lnTo>
                  <a:lnTo>
                    <a:pt x="42138" y="169146"/>
                  </a:lnTo>
                  <a:lnTo>
                    <a:pt x="55770" y="207655"/>
                  </a:lnTo>
                  <a:lnTo>
                    <a:pt x="75747" y="257698"/>
                  </a:lnTo>
                  <a:lnTo>
                    <a:pt x="90958" y="311473"/>
                  </a:lnTo>
                  <a:lnTo>
                    <a:pt x="105228" y="366462"/>
                  </a:lnTo>
                  <a:lnTo>
                    <a:pt x="119312" y="427107"/>
                  </a:lnTo>
                  <a:lnTo>
                    <a:pt x="126342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390383" y="2042528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0" y="0"/>
                  </a:moveTo>
                  <a:lnTo>
                    <a:pt x="53027" y="14654"/>
                  </a:lnTo>
                  <a:lnTo>
                    <a:pt x="110474" y="19793"/>
                  </a:lnTo>
                  <a:lnTo>
                    <a:pt x="171214" y="20807"/>
                  </a:lnTo>
                  <a:lnTo>
                    <a:pt x="233602" y="26597"/>
                  </a:lnTo>
                  <a:lnTo>
                    <a:pt x="28427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85140" y="2358383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0" y="0"/>
                  </a:moveTo>
                  <a:lnTo>
                    <a:pt x="58616" y="5589"/>
                  </a:lnTo>
                  <a:lnTo>
                    <a:pt x="112790" y="9553"/>
                  </a:lnTo>
                  <a:lnTo>
                    <a:pt x="168552" y="13455"/>
                  </a:lnTo>
                  <a:lnTo>
                    <a:pt x="22109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979979" y="1791723"/>
              <a:ext cx="397384" cy="721602"/>
            </a:xfrm>
            <a:custGeom>
              <a:avLst/>
              <a:gdLst/>
              <a:ahLst/>
              <a:cxnLst/>
              <a:rect l="0" t="0" r="0" b="0"/>
              <a:pathLst>
                <a:path w="397384" h="721602">
                  <a:moveTo>
                    <a:pt x="0" y="50764"/>
                  </a:moveTo>
                  <a:lnTo>
                    <a:pt x="17981" y="26717"/>
                  </a:lnTo>
                  <a:lnTo>
                    <a:pt x="34898" y="12390"/>
                  </a:lnTo>
                  <a:lnTo>
                    <a:pt x="60354" y="4463"/>
                  </a:lnTo>
                  <a:lnTo>
                    <a:pt x="107570" y="0"/>
                  </a:lnTo>
                  <a:lnTo>
                    <a:pt x="158605" y="1797"/>
                  </a:lnTo>
                  <a:lnTo>
                    <a:pt x="189814" y="7944"/>
                  </a:lnTo>
                  <a:lnTo>
                    <a:pt x="220538" y="24558"/>
                  </a:lnTo>
                  <a:lnTo>
                    <a:pt x="259167" y="58029"/>
                  </a:lnTo>
                  <a:lnTo>
                    <a:pt x="275012" y="90091"/>
                  </a:lnTo>
                  <a:lnTo>
                    <a:pt x="277035" y="112696"/>
                  </a:lnTo>
                  <a:lnTo>
                    <a:pt x="263213" y="172572"/>
                  </a:lnTo>
                  <a:lnTo>
                    <a:pt x="237953" y="225603"/>
                  </a:lnTo>
                  <a:lnTo>
                    <a:pt x="195302" y="281935"/>
                  </a:lnTo>
                  <a:lnTo>
                    <a:pt x="146775" y="320473"/>
                  </a:lnTo>
                  <a:lnTo>
                    <a:pt x="143473" y="326496"/>
                  </a:lnTo>
                  <a:lnTo>
                    <a:pt x="144782" y="331681"/>
                  </a:lnTo>
                  <a:lnTo>
                    <a:pt x="149164" y="336308"/>
                  </a:lnTo>
                  <a:lnTo>
                    <a:pt x="166511" y="341449"/>
                  </a:lnTo>
                  <a:lnTo>
                    <a:pt x="221364" y="350338"/>
                  </a:lnTo>
                  <a:lnTo>
                    <a:pt x="284832" y="379304"/>
                  </a:lnTo>
                  <a:lnTo>
                    <a:pt x="325533" y="409479"/>
                  </a:lnTo>
                  <a:lnTo>
                    <a:pt x="375466" y="463498"/>
                  </a:lnTo>
                  <a:lnTo>
                    <a:pt x="390969" y="499179"/>
                  </a:lnTo>
                  <a:lnTo>
                    <a:pt x="397383" y="544976"/>
                  </a:lnTo>
                  <a:lnTo>
                    <a:pt x="393693" y="584412"/>
                  </a:lnTo>
                  <a:lnTo>
                    <a:pt x="374013" y="623912"/>
                  </a:lnTo>
                  <a:lnTo>
                    <a:pt x="345955" y="654074"/>
                  </a:lnTo>
                  <a:lnTo>
                    <a:pt x="286269" y="692497"/>
                  </a:lnTo>
                  <a:lnTo>
                    <a:pt x="260592" y="705646"/>
                  </a:lnTo>
                  <a:lnTo>
                    <a:pt x="207844" y="718455"/>
                  </a:lnTo>
                  <a:lnTo>
                    <a:pt x="155820" y="721601"/>
                  </a:lnTo>
                  <a:lnTo>
                    <a:pt x="98846" y="715895"/>
                  </a:lnTo>
                  <a:lnTo>
                    <a:pt x="63171" y="714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75005" y="1899621"/>
              <a:ext cx="364667" cy="700918"/>
            </a:xfrm>
            <a:custGeom>
              <a:avLst/>
              <a:gdLst/>
              <a:ahLst/>
              <a:cxnLst/>
              <a:rect l="0" t="0" r="0" b="0"/>
              <a:pathLst>
                <a:path w="364667" h="700918">
                  <a:moveTo>
                    <a:pt x="189326" y="27094"/>
                  </a:moveTo>
                  <a:lnTo>
                    <a:pt x="183737" y="4737"/>
                  </a:lnTo>
                  <a:lnTo>
                    <a:pt x="178581" y="491"/>
                  </a:lnTo>
                  <a:lnTo>
                    <a:pt x="171634" y="0"/>
                  </a:lnTo>
                  <a:lnTo>
                    <a:pt x="155727" y="5693"/>
                  </a:lnTo>
                  <a:lnTo>
                    <a:pt x="119333" y="34992"/>
                  </a:lnTo>
                  <a:lnTo>
                    <a:pt x="92269" y="70768"/>
                  </a:lnTo>
                  <a:lnTo>
                    <a:pt x="65035" y="127645"/>
                  </a:lnTo>
                  <a:lnTo>
                    <a:pt x="39299" y="181963"/>
                  </a:lnTo>
                  <a:lnTo>
                    <a:pt x="21738" y="240872"/>
                  </a:lnTo>
                  <a:lnTo>
                    <a:pt x="10599" y="291257"/>
                  </a:lnTo>
                  <a:lnTo>
                    <a:pt x="3009" y="340111"/>
                  </a:lnTo>
                  <a:lnTo>
                    <a:pt x="760" y="387341"/>
                  </a:lnTo>
                  <a:lnTo>
                    <a:pt x="0" y="450113"/>
                  </a:lnTo>
                  <a:lnTo>
                    <a:pt x="11291" y="510266"/>
                  </a:lnTo>
                  <a:lnTo>
                    <a:pt x="30157" y="553294"/>
                  </a:lnTo>
                  <a:lnTo>
                    <a:pt x="57583" y="587183"/>
                  </a:lnTo>
                  <a:lnTo>
                    <a:pt x="85561" y="608077"/>
                  </a:lnTo>
                  <a:lnTo>
                    <a:pt x="132694" y="626210"/>
                  </a:lnTo>
                  <a:lnTo>
                    <a:pt x="161817" y="631449"/>
                  </a:lnTo>
                  <a:lnTo>
                    <a:pt x="186459" y="629879"/>
                  </a:lnTo>
                  <a:lnTo>
                    <a:pt x="233214" y="609763"/>
                  </a:lnTo>
                  <a:lnTo>
                    <a:pt x="296549" y="568724"/>
                  </a:lnTo>
                  <a:lnTo>
                    <a:pt x="326771" y="530078"/>
                  </a:lnTo>
                  <a:lnTo>
                    <a:pt x="351613" y="466957"/>
                  </a:lnTo>
                  <a:lnTo>
                    <a:pt x="364666" y="415147"/>
                  </a:lnTo>
                  <a:lnTo>
                    <a:pt x="364351" y="387905"/>
                  </a:lnTo>
                  <a:lnTo>
                    <a:pt x="351020" y="348600"/>
                  </a:lnTo>
                  <a:lnTo>
                    <a:pt x="338789" y="329473"/>
                  </a:lnTo>
                  <a:lnTo>
                    <a:pt x="328743" y="325776"/>
                  </a:lnTo>
                  <a:lnTo>
                    <a:pt x="301982" y="327907"/>
                  </a:lnTo>
                  <a:lnTo>
                    <a:pt x="276830" y="339773"/>
                  </a:lnTo>
                  <a:lnTo>
                    <a:pt x="253953" y="359085"/>
                  </a:lnTo>
                  <a:lnTo>
                    <a:pt x="216910" y="412903"/>
                  </a:lnTo>
                  <a:lnTo>
                    <a:pt x="197634" y="458022"/>
                  </a:lnTo>
                  <a:lnTo>
                    <a:pt x="191788" y="506896"/>
                  </a:lnTo>
                  <a:lnTo>
                    <a:pt x="190056" y="560242"/>
                  </a:lnTo>
                  <a:lnTo>
                    <a:pt x="197876" y="622264"/>
                  </a:lnTo>
                  <a:lnTo>
                    <a:pt x="207566" y="673336"/>
                  </a:lnTo>
                  <a:lnTo>
                    <a:pt x="210384" y="7009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875204" y="1455067"/>
              <a:ext cx="1250960" cy="1545193"/>
            </a:xfrm>
            <a:custGeom>
              <a:avLst/>
              <a:gdLst/>
              <a:ahLst/>
              <a:cxnLst/>
              <a:rect l="0" t="0" r="0" b="0"/>
              <a:pathLst>
                <a:path w="1250960" h="1545193">
                  <a:moveTo>
                    <a:pt x="1073397" y="619047"/>
                  </a:moveTo>
                  <a:lnTo>
                    <a:pt x="1078986" y="556954"/>
                  </a:lnTo>
                  <a:lnTo>
                    <a:pt x="1082950" y="497164"/>
                  </a:lnTo>
                  <a:lnTo>
                    <a:pt x="1082466" y="445153"/>
                  </a:lnTo>
                  <a:lnTo>
                    <a:pt x="1075434" y="389318"/>
                  </a:lnTo>
                  <a:lnTo>
                    <a:pt x="1056338" y="327873"/>
                  </a:lnTo>
                  <a:lnTo>
                    <a:pt x="1029348" y="269561"/>
                  </a:lnTo>
                  <a:lnTo>
                    <a:pt x="1002243" y="217188"/>
                  </a:lnTo>
                  <a:lnTo>
                    <a:pt x="985621" y="192438"/>
                  </a:lnTo>
                  <a:lnTo>
                    <a:pt x="936059" y="138724"/>
                  </a:lnTo>
                  <a:lnTo>
                    <a:pt x="893150" y="101815"/>
                  </a:lnTo>
                  <a:lnTo>
                    <a:pt x="840827" y="71994"/>
                  </a:lnTo>
                  <a:lnTo>
                    <a:pt x="785432" y="43573"/>
                  </a:lnTo>
                  <a:lnTo>
                    <a:pt x="729429" y="23835"/>
                  </a:lnTo>
                  <a:lnTo>
                    <a:pt x="670187" y="8671"/>
                  </a:lnTo>
                  <a:lnTo>
                    <a:pt x="608095" y="0"/>
                  </a:lnTo>
                  <a:lnTo>
                    <a:pt x="559363" y="4087"/>
                  </a:lnTo>
                  <a:lnTo>
                    <a:pt x="507880" y="12707"/>
                  </a:lnTo>
                  <a:lnTo>
                    <a:pt x="455581" y="22670"/>
                  </a:lnTo>
                  <a:lnTo>
                    <a:pt x="403040" y="38620"/>
                  </a:lnTo>
                  <a:lnTo>
                    <a:pt x="340120" y="73376"/>
                  </a:lnTo>
                  <a:lnTo>
                    <a:pt x="290970" y="104857"/>
                  </a:lnTo>
                  <a:lnTo>
                    <a:pt x="231848" y="156823"/>
                  </a:lnTo>
                  <a:lnTo>
                    <a:pt x="180699" y="212148"/>
                  </a:lnTo>
                  <a:lnTo>
                    <a:pt x="136800" y="269307"/>
                  </a:lnTo>
                  <a:lnTo>
                    <a:pt x="104905" y="318628"/>
                  </a:lnTo>
                  <a:lnTo>
                    <a:pt x="74398" y="370286"/>
                  </a:lnTo>
                  <a:lnTo>
                    <a:pt x="51191" y="423807"/>
                  </a:lnTo>
                  <a:lnTo>
                    <a:pt x="35216" y="482429"/>
                  </a:lnTo>
                  <a:lnTo>
                    <a:pt x="17355" y="538533"/>
                  </a:lnTo>
                  <a:lnTo>
                    <a:pt x="5303" y="599090"/>
                  </a:lnTo>
                  <a:lnTo>
                    <a:pt x="1212" y="661487"/>
                  </a:lnTo>
                  <a:lnTo>
                    <a:pt x="0" y="724428"/>
                  </a:lnTo>
                  <a:lnTo>
                    <a:pt x="811" y="787531"/>
                  </a:lnTo>
                  <a:lnTo>
                    <a:pt x="6770" y="849512"/>
                  </a:lnTo>
                  <a:lnTo>
                    <a:pt x="11396" y="906611"/>
                  </a:lnTo>
                  <a:lnTo>
                    <a:pt x="25374" y="966294"/>
                  </a:lnTo>
                  <a:lnTo>
                    <a:pt x="38615" y="1022712"/>
                  </a:lnTo>
                  <a:lnTo>
                    <a:pt x="56836" y="1082192"/>
                  </a:lnTo>
                  <a:lnTo>
                    <a:pt x="78223" y="1137380"/>
                  </a:lnTo>
                  <a:lnTo>
                    <a:pt x="105097" y="1190777"/>
                  </a:lnTo>
                  <a:lnTo>
                    <a:pt x="129567" y="1242473"/>
                  </a:lnTo>
                  <a:lnTo>
                    <a:pt x="168684" y="1305576"/>
                  </a:lnTo>
                  <a:lnTo>
                    <a:pt x="215795" y="1368430"/>
                  </a:lnTo>
                  <a:lnTo>
                    <a:pt x="270161" y="1417500"/>
                  </a:lnTo>
                  <a:lnTo>
                    <a:pt x="325960" y="1460988"/>
                  </a:lnTo>
                  <a:lnTo>
                    <a:pt x="382042" y="1497784"/>
                  </a:lnTo>
                  <a:lnTo>
                    <a:pt x="445416" y="1526413"/>
                  </a:lnTo>
                  <a:lnTo>
                    <a:pt x="507327" y="1541427"/>
                  </a:lnTo>
                  <a:lnTo>
                    <a:pt x="558232" y="1544332"/>
                  </a:lnTo>
                  <a:lnTo>
                    <a:pt x="610360" y="1545192"/>
                  </a:lnTo>
                  <a:lnTo>
                    <a:pt x="659730" y="1542327"/>
                  </a:lnTo>
                  <a:lnTo>
                    <a:pt x="707114" y="1534070"/>
                  </a:lnTo>
                  <a:lnTo>
                    <a:pt x="769938" y="1520799"/>
                  </a:lnTo>
                  <a:lnTo>
                    <a:pt x="818796" y="1504814"/>
                  </a:lnTo>
                  <a:lnTo>
                    <a:pt x="879302" y="1471216"/>
                  </a:lnTo>
                  <a:lnTo>
                    <a:pt x="921001" y="1445799"/>
                  </a:lnTo>
                  <a:lnTo>
                    <a:pt x="983571" y="1388586"/>
                  </a:lnTo>
                  <a:lnTo>
                    <a:pt x="1044194" y="1331991"/>
                  </a:lnTo>
                  <a:lnTo>
                    <a:pt x="1087255" y="1278241"/>
                  </a:lnTo>
                  <a:lnTo>
                    <a:pt x="1125527" y="1222564"/>
                  </a:lnTo>
                  <a:lnTo>
                    <a:pt x="1156830" y="1166505"/>
                  </a:lnTo>
                  <a:lnTo>
                    <a:pt x="1185544" y="1110372"/>
                  </a:lnTo>
                  <a:lnTo>
                    <a:pt x="1212576" y="1053054"/>
                  </a:lnTo>
                  <a:lnTo>
                    <a:pt x="1230393" y="989739"/>
                  </a:lnTo>
                  <a:lnTo>
                    <a:pt x="1245179" y="931826"/>
                  </a:lnTo>
                  <a:lnTo>
                    <a:pt x="1250959" y="875326"/>
                  </a:lnTo>
                  <a:lnTo>
                    <a:pt x="1248981" y="819105"/>
                  </a:lnTo>
                  <a:lnTo>
                    <a:pt x="1243260" y="762939"/>
                  </a:lnTo>
                  <a:lnTo>
                    <a:pt x="1233726" y="707955"/>
                  </a:lnTo>
                  <a:lnTo>
                    <a:pt x="1217140" y="645659"/>
                  </a:lnTo>
                  <a:lnTo>
                    <a:pt x="1196600" y="588193"/>
                  </a:lnTo>
                  <a:lnTo>
                    <a:pt x="1170296" y="525340"/>
                  </a:lnTo>
                  <a:lnTo>
                    <a:pt x="1134911" y="466179"/>
                  </a:lnTo>
                  <a:lnTo>
                    <a:pt x="1094454" y="4190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085264" y="4182660"/>
            <a:ext cx="2432084" cy="1534882"/>
            <a:chOff x="5085264" y="4182660"/>
            <a:chExt cx="2432084" cy="1534882"/>
          </a:xfrm>
        </p:grpSpPr>
        <p:sp>
          <p:nvSpPr>
            <p:cNvPr id="41" name="Freeform 40"/>
            <p:cNvSpPr/>
            <p:nvPr/>
          </p:nvSpPr>
          <p:spPr>
            <a:xfrm>
              <a:off x="5085264" y="4182660"/>
              <a:ext cx="524346" cy="881548"/>
            </a:xfrm>
            <a:custGeom>
              <a:avLst/>
              <a:gdLst/>
              <a:ahLst/>
              <a:cxnLst/>
              <a:rect l="0" t="0" r="0" b="0"/>
              <a:pathLst>
                <a:path w="524346" h="881548">
                  <a:moveTo>
                    <a:pt x="0" y="723619"/>
                  </a:moveTo>
                  <a:lnTo>
                    <a:pt x="34897" y="662889"/>
                  </a:lnTo>
                  <a:lnTo>
                    <a:pt x="52974" y="610999"/>
                  </a:lnTo>
                  <a:lnTo>
                    <a:pt x="71328" y="564168"/>
                  </a:lnTo>
                  <a:lnTo>
                    <a:pt x="85995" y="509479"/>
                  </a:lnTo>
                  <a:lnTo>
                    <a:pt x="103339" y="454410"/>
                  </a:lnTo>
                  <a:lnTo>
                    <a:pt x="117706" y="395459"/>
                  </a:lnTo>
                  <a:lnTo>
                    <a:pt x="129372" y="333539"/>
                  </a:lnTo>
                  <a:lnTo>
                    <a:pt x="145827" y="270738"/>
                  </a:lnTo>
                  <a:lnTo>
                    <a:pt x="159931" y="213266"/>
                  </a:lnTo>
                  <a:lnTo>
                    <a:pt x="171519" y="153604"/>
                  </a:lnTo>
                  <a:lnTo>
                    <a:pt x="176772" y="97061"/>
                  </a:lnTo>
                  <a:lnTo>
                    <a:pt x="186953" y="33959"/>
                  </a:lnTo>
                  <a:lnTo>
                    <a:pt x="195643" y="0"/>
                  </a:lnTo>
                  <a:lnTo>
                    <a:pt x="197109" y="1391"/>
                  </a:lnTo>
                  <a:lnTo>
                    <a:pt x="199655" y="56853"/>
                  </a:lnTo>
                  <a:lnTo>
                    <a:pt x="199965" y="119213"/>
                  </a:lnTo>
                  <a:lnTo>
                    <a:pt x="200019" y="177988"/>
                  </a:lnTo>
                  <a:lnTo>
                    <a:pt x="203155" y="236738"/>
                  </a:lnTo>
                  <a:lnTo>
                    <a:pt x="211492" y="291189"/>
                  </a:lnTo>
                  <a:lnTo>
                    <a:pt x="224491" y="341248"/>
                  </a:lnTo>
                  <a:lnTo>
                    <a:pt x="244255" y="394495"/>
                  </a:lnTo>
                  <a:lnTo>
                    <a:pt x="261416" y="413955"/>
                  </a:lnTo>
                  <a:lnTo>
                    <a:pt x="272543" y="422420"/>
                  </a:lnTo>
                  <a:lnTo>
                    <a:pt x="285810" y="425724"/>
                  </a:lnTo>
                  <a:lnTo>
                    <a:pt x="316150" y="423155"/>
                  </a:lnTo>
                  <a:lnTo>
                    <a:pt x="339773" y="414215"/>
                  </a:lnTo>
                  <a:lnTo>
                    <a:pt x="379591" y="383822"/>
                  </a:lnTo>
                  <a:lnTo>
                    <a:pt x="412846" y="334448"/>
                  </a:lnTo>
                  <a:lnTo>
                    <a:pt x="438825" y="272703"/>
                  </a:lnTo>
                  <a:lnTo>
                    <a:pt x="455569" y="215099"/>
                  </a:lnTo>
                  <a:lnTo>
                    <a:pt x="470141" y="158661"/>
                  </a:lnTo>
                  <a:lnTo>
                    <a:pt x="484285" y="105572"/>
                  </a:lnTo>
                  <a:lnTo>
                    <a:pt x="501855" y="50208"/>
                  </a:lnTo>
                  <a:lnTo>
                    <a:pt x="508876" y="28922"/>
                  </a:lnTo>
                  <a:lnTo>
                    <a:pt x="512386" y="25352"/>
                  </a:lnTo>
                  <a:lnTo>
                    <a:pt x="515896" y="26481"/>
                  </a:lnTo>
                  <a:lnTo>
                    <a:pt x="519405" y="30743"/>
                  </a:lnTo>
                  <a:lnTo>
                    <a:pt x="524345" y="59098"/>
                  </a:lnTo>
                  <a:lnTo>
                    <a:pt x="518778" y="112941"/>
                  </a:lnTo>
                  <a:lnTo>
                    <a:pt x="516751" y="169891"/>
                  </a:lnTo>
                  <a:lnTo>
                    <a:pt x="516276" y="214696"/>
                  </a:lnTo>
                  <a:lnTo>
                    <a:pt x="512945" y="261905"/>
                  </a:lnTo>
                  <a:lnTo>
                    <a:pt x="507566" y="310183"/>
                  </a:lnTo>
                  <a:lnTo>
                    <a:pt x="501276" y="358936"/>
                  </a:lnTo>
                  <a:lnTo>
                    <a:pt x="497700" y="407900"/>
                  </a:lnTo>
                  <a:lnTo>
                    <a:pt x="494941" y="456957"/>
                  </a:lnTo>
                  <a:lnTo>
                    <a:pt x="489815" y="506057"/>
                  </a:lnTo>
                  <a:lnTo>
                    <a:pt x="486757" y="555176"/>
                  </a:lnTo>
                  <a:lnTo>
                    <a:pt x="485399" y="603132"/>
                  </a:lnTo>
                  <a:lnTo>
                    <a:pt x="484794" y="647842"/>
                  </a:lnTo>
                  <a:lnTo>
                    <a:pt x="484526" y="691111"/>
                  </a:lnTo>
                  <a:lnTo>
                    <a:pt x="484375" y="751812"/>
                  </a:lnTo>
                  <a:lnTo>
                    <a:pt x="484330" y="809962"/>
                  </a:lnTo>
                  <a:lnTo>
                    <a:pt x="486659" y="846222"/>
                  </a:lnTo>
                  <a:lnTo>
                    <a:pt x="495493" y="870137"/>
                  </a:lnTo>
                  <a:lnTo>
                    <a:pt x="499955" y="876280"/>
                  </a:lnTo>
                  <a:lnTo>
                    <a:pt x="504099" y="879205"/>
                  </a:lnTo>
                  <a:lnTo>
                    <a:pt x="515896" y="8815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622217" y="4535329"/>
              <a:ext cx="258642" cy="592932"/>
            </a:xfrm>
            <a:custGeom>
              <a:avLst/>
              <a:gdLst/>
              <a:ahLst/>
              <a:cxnLst/>
              <a:rect l="0" t="0" r="0" b="0"/>
              <a:pathLst>
                <a:path w="258642" h="592932">
                  <a:moveTo>
                    <a:pt x="0" y="181438"/>
                  </a:moveTo>
                  <a:lnTo>
                    <a:pt x="37479" y="212676"/>
                  </a:lnTo>
                  <a:lnTo>
                    <a:pt x="78566" y="230858"/>
                  </a:lnTo>
                  <a:lnTo>
                    <a:pt x="94491" y="235441"/>
                  </a:lnTo>
                  <a:lnTo>
                    <a:pt x="127784" y="234295"/>
                  </a:lnTo>
                  <a:lnTo>
                    <a:pt x="160909" y="224817"/>
                  </a:lnTo>
                  <a:lnTo>
                    <a:pt x="223426" y="185807"/>
                  </a:lnTo>
                  <a:lnTo>
                    <a:pt x="247785" y="147377"/>
                  </a:lnTo>
                  <a:lnTo>
                    <a:pt x="258641" y="98946"/>
                  </a:lnTo>
                  <a:lnTo>
                    <a:pt x="250680" y="47551"/>
                  </a:lnTo>
                  <a:lnTo>
                    <a:pt x="227914" y="6457"/>
                  </a:lnTo>
                  <a:lnTo>
                    <a:pt x="215114" y="443"/>
                  </a:lnTo>
                  <a:lnTo>
                    <a:pt x="182174" y="0"/>
                  </a:lnTo>
                  <a:lnTo>
                    <a:pt x="156616" y="7602"/>
                  </a:lnTo>
                  <a:lnTo>
                    <a:pt x="137458" y="19949"/>
                  </a:lnTo>
                  <a:lnTo>
                    <a:pt x="113518" y="47802"/>
                  </a:lnTo>
                  <a:lnTo>
                    <a:pt x="84468" y="101661"/>
                  </a:lnTo>
                  <a:lnTo>
                    <a:pt x="66362" y="151171"/>
                  </a:lnTo>
                  <a:lnTo>
                    <a:pt x="53588" y="202885"/>
                  </a:lnTo>
                  <a:lnTo>
                    <a:pt x="45514" y="255253"/>
                  </a:lnTo>
                  <a:lnTo>
                    <a:pt x="43122" y="307814"/>
                  </a:lnTo>
                  <a:lnTo>
                    <a:pt x="42412" y="360432"/>
                  </a:lnTo>
                  <a:lnTo>
                    <a:pt x="45322" y="413068"/>
                  </a:lnTo>
                  <a:lnTo>
                    <a:pt x="56786" y="472077"/>
                  </a:lnTo>
                  <a:lnTo>
                    <a:pt x="85236" y="528330"/>
                  </a:lnTo>
                  <a:lnTo>
                    <a:pt x="112503" y="565295"/>
                  </a:lnTo>
                  <a:lnTo>
                    <a:pt x="144599" y="587891"/>
                  </a:lnTo>
                  <a:lnTo>
                    <a:pt x="173451" y="592931"/>
                  </a:lnTo>
                  <a:lnTo>
                    <a:pt x="231627" y="5920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927872" y="4579092"/>
              <a:ext cx="354242" cy="1138450"/>
            </a:xfrm>
            <a:custGeom>
              <a:avLst/>
              <a:gdLst/>
              <a:ahLst/>
              <a:cxnLst/>
              <a:rect l="0" t="0" r="0" b="0"/>
              <a:pathLst>
                <a:path w="354242" h="1138450">
                  <a:moveTo>
                    <a:pt x="178656" y="106089"/>
                  </a:moveTo>
                  <a:lnTo>
                    <a:pt x="173068" y="89321"/>
                  </a:lnTo>
                  <a:lnTo>
                    <a:pt x="160964" y="74850"/>
                  </a:lnTo>
                  <a:lnTo>
                    <a:pt x="152824" y="67716"/>
                  </a:lnTo>
                  <a:lnTo>
                    <a:pt x="143887" y="65299"/>
                  </a:lnTo>
                  <a:lnTo>
                    <a:pt x="124599" y="68853"/>
                  </a:lnTo>
                  <a:lnTo>
                    <a:pt x="99598" y="84008"/>
                  </a:lnTo>
                  <a:lnTo>
                    <a:pt x="70190" y="119665"/>
                  </a:lnTo>
                  <a:lnTo>
                    <a:pt x="41850" y="170555"/>
                  </a:lnTo>
                  <a:lnTo>
                    <a:pt x="19312" y="231257"/>
                  </a:lnTo>
                  <a:lnTo>
                    <a:pt x="7311" y="282256"/>
                  </a:lnTo>
                  <a:lnTo>
                    <a:pt x="2350" y="343485"/>
                  </a:lnTo>
                  <a:lnTo>
                    <a:pt x="14542" y="403760"/>
                  </a:lnTo>
                  <a:lnTo>
                    <a:pt x="27338" y="433749"/>
                  </a:lnTo>
                  <a:lnTo>
                    <a:pt x="44723" y="454877"/>
                  </a:lnTo>
                  <a:lnTo>
                    <a:pt x="67268" y="465827"/>
                  </a:lnTo>
                  <a:lnTo>
                    <a:pt x="79831" y="468747"/>
                  </a:lnTo>
                  <a:lnTo>
                    <a:pt x="90546" y="468354"/>
                  </a:lnTo>
                  <a:lnTo>
                    <a:pt x="108691" y="461678"/>
                  </a:lnTo>
                  <a:lnTo>
                    <a:pt x="124554" y="444673"/>
                  </a:lnTo>
                  <a:lnTo>
                    <a:pt x="143519" y="408791"/>
                  </a:lnTo>
                  <a:lnTo>
                    <a:pt x="164151" y="348116"/>
                  </a:lnTo>
                  <a:lnTo>
                    <a:pt x="175444" y="294883"/>
                  </a:lnTo>
                  <a:lnTo>
                    <a:pt x="178022" y="239308"/>
                  </a:lnTo>
                  <a:lnTo>
                    <a:pt x="178468" y="186116"/>
                  </a:lnTo>
                  <a:lnTo>
                    <a:pt x="178601" y="137080"/>
                  </a:lnTo>
                  <a:lnTo>
                    <a:pt x="179789" y="132599"/>
                  </a:lnTo>
                  <a:lnTo>
                    <a:pt x="181751" y="135460"/>
                  </a:lnTo>
                  <a:lnTo>
                    <a:pt x="186983" y="164315"/>
                  </a:lnTo>
                  <a:lnTo>
                    <a:pt x="188749" y="215987"/>
                  </a:lnTo>
                  <a:lnTo>
                    <a:pt x="194645" y="262913"/>
                  </a:lnTo>
                  <a:lnTo>
                    <a:pt x="198212" y="319452"/>
                  </a:lnTo>
                  <a:lnTo>
                    <a:pt x="204858" y="380658"/>
                  </a:lnTo>
                  <a:lnTo>
                    <a:pt x="210969" y="425431"/>
                  </a:lnTo>
                  <a:lnTo>
                    <a:pt x="217584" y="471457"/>
                  </a:lnTo>
                  <a:lnTo>
                    <a:pt x="224423" y="515309"/>
                  </a:lnTo>
                  <a:lnTo>
                    <a:pt x="231362" y="561316"/>
                  </a:lnTo>
                  <a:lnTo>
                    <a:pt x="238346" y="610229"/>
                  </a:lnTo>
                  <a:lnTo>
                    <a:pt x="245350" y="663164"/>
                  </a:lnTo>
                  <a:lnTo>
                    <a:pt x="249242" y="711647"/>
                  </a:lnTo>
                  <a:lnTo>
                    <a:pt x="252142" y="757761"/>
                  </a:lnTo>
                  <a:lnTo>
                    <a:pt x="257330" y="805553"/>
                  </a:lnTo>
                  <a:lnTo>
                    <a:pt x="260415" y="850970"/>
                  </a:lnTo>
                  <a:lnTo>
                    <a:pt x="261787" y="894552"/>
                  </a:lnTo>
                  <a:lnTo>
                    <a:pt x="261389" y="957379"/>
                  </a:lnTo>
                  <a:lnTo>
                    <a:pt x="254383" y="1012390"/>
                  </a:lnTo>
                  <a:lnTo>
                    <a:pt x="241534" y="1070373"/>
                  </a:lnTo>
                  <a:lnTo>
                    <a:pt x="232338" y="1093840"/>
                  </a:lnTo>
                  <a:lnTo>
                    <a:pt x="216553" y="1115968"/>
                  </a:lnTo>
                  <a:lnTo>
                    <a:pt x="191600" y="1131262"/>
                  </a:lnTo>
                  <a:lnTo>
                    <a:pt x="176756" y="1136978"/>
                  </a:lnTo>
                  <a:lnTo>
                    <a:pt x="164522" y="1138449"/>
                  </a:lnTo>
                  <a:lnTo>
                    <a:pt x="144688" y="1133844"/>
                  </a:lnTo>
                  <a:lnTo>
                    <a:pt x="92756" y="1098615"/>
                  </a:lnTo>
                  <a:lnTo>
                    <a:pt x="67937" y="1066845"/>
                  </a:lnTo>
                  <a:lnTo>
                    <a:pt x="39759" y="1014189"/>
                  </a:lnTo>
                  <a:lnTo>
                    <a:pt x="18595" y="958727"/>
                  </a:lnTo>
                  <a:lnTo>
                    <a:pt x="8082" y="930746"/>
                  </a:lnTo>
                  <a:lnTo>
                    <a:pt x="1333" y="871535"/>
                  </a:lnTo>
                  <a:lnTo>
                    <a:pt x="0" y="809450"/>
                  </a:lnTo>
                  <a:lnTo>
                    <a:pt x="8142" y="753295"/>
                  </a:lnTo>
                  <a:lnTo>
                    <a:pt x="30018" y="690750"/>
                  </a:lnTo>
                  <a:lnTo>
                    <a:pt x="56272" y="635742"/>
                  </a:lnTo>
                  <a:lnTo>
                    <a:pt x="87108" y="579816"/>
                  </a:lnTo>
                  <a:lnTo>
                    <a:pt x="126647" y="523708"/>
                  </a:lnTo>
                  <a:lnTo>
                    <a:pt x="178740" y="461861"/>
                  </a:lnTo>
                  <a:lnTo>
                    <a:pt x="220787" y="401883"/>
                  </a:lnTo>
                  <a:lnTo>
                    <a:pt x="261718" y="348181"/>
                  </a:lnTo>
                  <a:lnTo>
                    <a:pt x="293546" y="286794"/>
                  </a:lnTo>
                  <a:lnTo>
                    <a:pt x="322363" y="223672"/>
                  </a:lnTo>
                  <a:lnTo>
                    <a:pt x="342180" y="163284"/>
                  </a:lnTo>
                  <a:lnTo>
                    <a:pt x="354241" y="100056"/>
                  </a:lnTo>
                  <a:lnTo>
                    <a:pt x="353790" y="65973"/>
                  </a:lnTo>
                  <a:lnTo>
                    <a:pt x="345791" y="43026"/>
                  </a:lnTo>
                  <a:lnTo>
                    <a:pt x="328198" y="25028"/>
                  </a:lnTo>
                  <a:lnTo>
                    <a:pt x="291985" y="4862"/>
                  </a:lnTo>
                  <a:lnTo>
                    <a:pt x="278775" y="0"/>
                  </a:lnTo>
                  <a:lnTo>
                    <a:pt x="251619" y="836"/>
                  </a:lnTo>
                  <a:lnTo>
                    <a:pt x="199713" y="11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319293" y="4358798"/>
              <a:ext cx="271547" cy="947565"/>
            </a:xfrm>
            <a:custGeom>
              <a:avLst/>
              <a:gdLst/>
              <a:ahLst/>
              <a:cxnLst/>
              <a:rect l="0" t="0" r="0" b="0"/>
              <a:pathLst>
                <a:path w="271547" h="947565">
                  <a:moveTo>
                    <a:pt x="8334" y="0"/>
                  </a:moveTo>
                  <a:lnTo>
                    <a:pt x="0" y="55169"/>
                  </a:lnTo>
                  <a:lnTo>
                    <a:pt x="1575" y="110323"/>
                  </a:lnTo>
                  <a:lnTo>
                    <a:pt x="6332" y="159420"/>
                  </a:lnTo>
                  <a:lnTo>
                    <a:pt x="10860" y="214131"/>
                  </a:lnTo>
                  <a:lnTo>
                    <a:pt x="19611" y="274796"/>
                  </a:lnTo>
                  <a:lnTo>
                    <a:pt x="26492" y="337224"/>
                  </a:lnTo>
                  <a:lnTo>
                    <a:pt x="29272" y="380334"/>
                  </a:lnTo>
                  <a:lnTo>
                    <a:pt x="34407" y="426790"/>
                  </a:lnTo>
                  <a:lnTo>
                    <a:pt x="40589" y="471614"/>
                  </a:lnTo>
                  <a:lnTo>
                    <a:pt x="46066" y="516102"/>
                  </a:lnTo>
                  <a:lnTo>
                    <a:pt x="48500" y="563171"/>
                  </a:lnTo>
                  <a:lnTo>
                    <a:pt x="52702" y="608267"/>
                  </a:lnTo>
                  <a:lnTo>
                    <a:pt x="58469" y="651707"/>
                  </a:lnTo>
                  <a:lnTo>
                    <a:pt x="67122" y="713284"/>
                  </a:lnTo>
                  <a:lnTo>
                    <a:pt x="70206" y="763374"/>
                  </a:lnTo>
                  <a:lnTo>
                    <a:pt x="71120" y="814741"/>
                  </a:lnTo>
                  <a:lnTo>
                    <a:pt x="71334" y="849537"/>
                  </a:lnTo>
                  <a:lnTo>
                    <a:pt x="69051" y="857647"/>
                  </a:lnTo>
                  <a:lnTo>
                    <a:pt x="65190" y="859543"/>
                  </a:lnTo>
                  <a:lnTo>
                    <a:pt x="60276" y="857298"/>
                  </a:lnTo>
                  <a:lnTo>
                    <a:pt x="47771" y="815014"/>
                  </a:lnTo>
                  <a:lnTo>
                    <a:pt x="42245" y="767391"/>
                  </a:lnTo>
                  <a:lnTo>
                    <a:pt x="46198" y="718054"/>
                  </a:lnTo>
                  <a:lnTo>
                    <a:pt x="49189" y="666392"/>
                  </a:lnTo>
                  <a:lnTo>
                    <a:pt x="55664" y="614040"/>
                  </a:lnTo>
                  <a:lnTo>
                    <a:pt x="64992" y="561483"/>
                  </a:lnTo>
                  <a:lnTo>
                    <a:pt x="85859" y="500898"/>
                  </a:lnTo>
                  <a:lnTo>
                    <a:pt x="105579" y="457041"/>
                  </a:lnTo>
                  <a:lnTo>
                    <a:pt x="131658" y="425502"/>
                  </a:lnTo>
                  <a:lnTo>
                    <a:pt x="157958" y="409434"/>
                  </a:lnTo>
                  <a:lnTo>
                    <a:pt x="167745" y="408656"/>
                  </a:lnTo>
                  <a:lnTo>
                    <a:pt x="187978" y="414031"/>
                  </a:lnTo>
                  <a:lnTo>
                    <a:pt x="205549" y="427339"/>
                  </a:lnTo>
                  <a:lnTo>
                    <a:pt x="219987" y="444952"/>
                  </a:lnTo>
                  <a:lnTo>
                    <a:pt x="242688" y="500791"/>
                  </a:lnTo>
                  <a:lnTo>
                    <a:pt x="248948" y="556153"/>
                  </a:lnTo>
                  <a:lnTo>
                    <a:pt x="250033" y="605163"/>
                  </a:lnTo>
                  <a:lnTo>
                    <a:pt x="250354" y="655559"/>
                  </a:lnTo>
                  <a:lnTo>
                    <a:pt x="250462" y="718222"/>
                  </a:lnTo>
                  <a:lnTo>
                    <a:pt x="250484" y="780990"/>
                  </a:lnTo>
                  <a:lnTo>
                    <a:pt x="250488" y="839618"/>
                  </a:lnTo>
                  <a:lnTo>
                    <a:pt x="253608" y="900072"/>
                  </a:lnTo>
                  <a:lnTo>
                    <a:pt x="261942" y="929203"/>
                  </a:lnTo>
                  <a:lnTo>
                    <a:pt x="271546" y="9475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644489" y="4774456"/>
              <a:ext cx="367491" cy="622321"/>
            </a:xfrm>
            <a:custGeom>
              <a:avLst/>
              <a:gdLst/>
              <a:ahLst/>
              <a:cxnLst/>
              <a:rect l="0" t="0" r="0" b="0"/>
              <a:pathLst>
                <a:path w="367491" h="622321">
                  <a:moveTo>
                    <a:pt x="9521" y="89709"/>
                  </a:moveTo>
                  <a:lnTo>
                    <a:pt x="29764" y="40158"/>
                  </a:lnTo>
                  <a:lnTo>
                    <a:pt x="48544" y="20503"/>
                  </a:lnTo>
                  <a:lnTo>
                    <a:pt x="72488" y="6309"/>
                  </a:lnTo>
                  <a:lnTo>
                    <a:pt x="98728" y="0"/>
                  </a:lnTo>
                  <a:lnTo>
                    <a:pt x="129107" y="6555"/>
                  </a:lnTo>
                  <a:lnTo>
                    <a:pt x="169736" y="26857"/>
                  </a:lnTo>
                  <a:lnTo>
                    <a:pt x="187183" y="41888"/>
                  </a:lnTo>
                  <a:lnTo>
                    <a:pt x="207915" y="80133"/>
                  </a:lnTo>
                  <a:lnTo>
                    <a:pt x="226893" y="141524"/>
                  </a:lnTo>
                  <a:lnTo>
                    <a:pt x="237986" y="203626"/>
                  </a:lnTo>
                  <a:lnTo>
                    <a:pt x="240524" y="261300"/>
                  </a:lnTo>
                  <a:lnTo>
                    <a:pt x="239855" y="317753"/>
                  </a:lnTo>
                  <a:lnTo>
                    <a:pt x="232791" y="373964"/>
                  </a:lnTo>
                  <a:lnTo>
                    <a:pt x="231048" y="430128"/>
                  </a:lnTo>
                  <a:lnTo>
                    <a:pt x="232075" y="434808"/>
                  </a:lnTo>
                  <a:lnTo>
                    <a:pt x="233929" y="433249"/>
                  </a:lnTo>
                  <a:lnTo>
                    <a:pt x="236336" y="427531"/>
                  </a:lnTo>
                  <a:lnTo>
                    <a:pt x="232962" y="370259"/>
                  </a:lnTo>
                  <a:lnTo>
                    <a:pt x="227962" y="311459"/>
                  </a:lnTo>
                  <a:lnTo>
                    <a:pt x="216057" y="254785"/>
                  </a:lnTo>
                  <a:lnTo>
                    <a:pt x="198966" y="195936"/>
                  </a:lnTo>
                  <a:lnTo>
                    <a:pt x="189645" y="174356"/>
                  </a:lnTo>
                  <a:lnTo>
                    <a:pt x="173804" y="153066"/>
                  </a:lnTo>
                  <a:lnTo>
                    <a:pt x="162327" y="148325"/>
                  </a:lnTo>
                  <a:lnTo>
                    <a:pt x="133977" y="149296"/>
                  </a:lnTo>
                  <a:lnTo>
                    <a:pt x="111238" y="157526"/>
                  </a:lnTo>
                  <a:lnTo>
                    <a:pt x="93333" y="170153"/>
                  </a:lnTo>
                  <a:lnTo>
                    <a:pt x="62776" y="209975"/>
                  </a:lnTo>
                  <a:lnTo>
                    <a:pt x="34208" y="268143"/>
                  </a:lnTo>
                  <a:lnTo>
                    <a:pt x="14441" y="328723"/>
                  </a:lnTo>
                  <a:lnTo>
                    <a:pt x="4090" y="377467"/>
                  </a:lnTo>
                  <a:lnTo>
                    <a:pt x="0" y="436453"/>
                  </a:lnTo>
                  <a:lnTo>
                    <a:pt x="2411" y="475938"/>
                  </a:lnTo>
                  <a:lnTo>
                    <a:pt x="9871" y="500012"/>
                  </a:lnTo>
                  <a:lnTo>
                    <a:pt x="24884" y="526310"/>
                  </a:lnTo>
                  <a:lnTo>
                    <a:pt x="46375" y="544237"/>
                  </a:lnTo>
                  <a:lnTo>
                    <a:pt x="70355" y="553764"/>
                  </a:lnTo>
                  <a:lnTo>
                    <a:pt x="92711" y="554099"/>
                  </a:lnTo>
                  <a:lnTo>
                    <a:pt x="130616" y="536533"/>
                  </a:lnTo>
                  <a:lnTo>
                    <a:pt x="148349" y="518755"/>
                  </a:lnTo>
                  <a:lnTo>
                    <a:pt x="173339" y="468390"/>
                  </a:lnTo>
                  <a:lnTo>
                    <a:pt x="191867" y="416048"/>
                  </a:lnTo>
                  <a:lnTo>
                    <a:pt x="202500" y="367726"/>
                  </a:lnTo>
                  <a:lnTo>
                    <a:pt x="207470" y="314545"/>
                  </a:lnTo>
                  <a:lnTo>
                    <a:pt x="203354" y="272921"/>
                  </a:lnTo>
                  <a:lnTo>
                    <a:pt x="201914" y="269172"/>
                  </a:lnTo>
                  <a:lnTo>
                    <a:pt x="200954" y="271353"/>
                  </a:lnTo>
                  <a:lnTo>
                    <a:pt x="192051" y="328186"/>
                  </a:lnTo>
                  <a:lnTo>
                    <a:pt x="192326" y="381354"/>
                  </a:lnTo>
                  <a:lnTo>
                    <a:pt x="199321" y="443970"/>
                  </a:lnTo>
                  <a:lnTo>
                    <a:pt x="208348" y="478165"/>
                  </a:lnTo>
                  <a:lnTo>
                    <a:pt x="232814" y="531762"/>
                  </a:lnTo>
                  <a:lnTo>
                    <a:pt x="254623" y="581410"/>
                  </a:lnTo>
                  <a:lnTo>
                    <a:pt x="276726" y="604676"/>
                  </a:lnTo>
                  <a:lnTo>
                    <a:pt x="285924" y="612005"/>
                  </a:lnTo>
                  <a:lnTo>
                    <a:pt x="308621" y="620148"/>
                  </a:lnTo>
                  <a:lnTo>
                    <a:pt x="321226" y="622320"/>
                  </a:lnTo>
                  <a:lnTo>
                    <a:pt x="341469" y="618493"/>
                  </a:lnTo>
                  <a:lnTo>
                    <a:pt x="355925" y="610164"/>
                  </a:lnTo>
                  <a:lnTo>
                    <a:pt x="367490" y="5950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69865" y="4895751"/>
              <a:ext cx="547483" cy="613906"/>
            </a:xfrm>
            <a:custGeom>
              <a:avLst/>
              <a:gdLst/>
              <a:ahLst/>
              <a:cxnLst/>
              <a:rect l="0" t="0" r="0" b="0"/>
              <a:pathLst>
                <a:path w="547483" h="613906">
                  <a:moveTo>
                    <a:pt x="0" y="0"/>
                  </a:moveTo>
                  <a:lnTo>
                    <a:pt x="3120" y="42692"/>
                  </a:lnTo>
                  <a:lnTo>
                    <a:pt x="11453" y="86349"/>
                  </a:lnTo>
                  <a:lnTo>
                    <a:pt x="21331" y="141788"/>
                  </a:lnTo>
                  <a:lnTo>
                    <a:pt x="35150" y="202442"/>
                  </a:lnTo>
                  <a:lnTo>
                    <a:pt x="49143" y="259484"/>
                  </a:lnTo>
                  <a:lnTo>
                    <a:pt x="63173" y="312692"/>
                  </a:lnTo>
                  <a:lnTo>
                    <a:pt x="71620" y="362934"/>
                  </a:lnTo>
                  <a:lnTo>
                    <a:pt x="84262" y="404023"/>
                  </a:lnTo>
                  <a:lnTo>
                    <a:pt x="86591" y="407389"/>
                  </a:lnTo>
                  <a:lnTo>
                    <a:pt x="84770" y="344792"/>
                  </a:lnTo>
                  <a:lnTo>
                    <a:pt x="84388" y="294663"/>
                  </a:lnTo>
                  <a:lnTo>
                    <a:pt x="84276" y="244585"/>
                  </a:lnTo>
                  <a:lnTo>
                    <a:pt x="85407" y="182497"/>
                  </a:lnTo>
                  <a:lnTo>
                    <a:pt x="95683" y="121360"/>
                  </a:lnTo>
                  <a:lnTo>
                    <a:pt x="108679" y="85872"/>
                  </a:lnTo>
                  <a:lnTo>
                    <a:pt x="134761" y="32972"/>
                  </a:lnTo>
                  <a:lnTo>
                    <a:pt x="151141" y="16214"/>
                  </a:lnTo>
                  <a:lnTo>
                    <a:pt x="160423" y="13149"/>
                  </a:lnTo>
                  <a:lnTo>
                    <a:pt x="180093" y="15983"/>
                  </a:lnTo>
                  <a:lnTo>
                    <a:pt x="205310" y="30732"/>
                  </a:lnTo>
                  <a:lnTo>
                    <a:pt x="217201" y="46414"/>
                  </a:lnTo>
                  <a:lnTo>
                    <a:pt x="234367" y="90667"/>
                  </a:lnTo>
                  <a:lnTo>
                    <a:pt x="240617" y="145638"/>
                  </a:lnTo>
                  <a:lnTo>
                    <a:pt x="241699" y="194580"/>
                  </a:lnTo>
                  <a:lnTo>
                    <a:pt x="242020" y="247296"/>
                  </a:lnTo>
                  <a:lnTo>
                    <a:pt x="243285" y="306850"/>
                  </a:lnTo>
                  <a:lnTo>
                    <a:pt x="249379" y="367779"/>
                  </a:lnTo>
                  <a:lnTo>
                    <a:pt x="252875" y="423397"/>
                  </a:lnTo>
                  <a:lnTo>
                    <a:pt x="260799" y="475751"/>
                  </a:lnTo>
                  <a:lnTo>
                    <a:pt x="272896" y="520249"/>
                  </a:lnTo>
                  <a:lnTo>
                    <a:pt x="311541" y="572665"/>
                  </a:lnTo>
                  <a:lnTo>
                    <a:pt x="348668" y="601892"/>
                  </a:lnTo>
                  <a:lnTo>
                    <a:pt x="369042" y="611829"/>
                  </a:lnTo>
                  <a:lnTo>
                    <a:pt x="392916" y="613905"/>
                  </a:lnTo>
                  <a:lnTo>
                    <a:pt x="451781" y="602676"/>
                  </a:lnTo>
                  <a:lnTo>
                    <a:pt x="482862" y="591652"/>
                  </a:lnTo>
                  <a:lnTo>
                    <a:pt x="538758" y="545097"/>
                  </a:lnTo>
                  <a:lnTo>
                    <a:pt x="547482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561250" y="453646"/>
            <a:ext cx="28873" cy="347442"/>
          </a:xfrm>
          <a:custGeom>
            <a:avLst/>
            <a:gdLst/>
            <a:ahLst/>
            <a:cxnLst/>
            <a:rect l="0" t="0" r="0" b="0"/>
            <a:pathLst>
              <a:path w="28873" h="347442">
                <a:moveTo>
                  <a:pt x="7815" y="0"/>
                </a:moveTo>
                <a:lnTo>
                  <a:pt x="4948" y="9003"/>
                </a:lnTo>
                <a:lnTo>
                  <a:pt x="2806" y="19270"/>
                </a:lnTo>
                <a:lnTo>
                  <a:pt x="1208" y="31845"/>
                </a:lnTo>
                <a:lnTo>
                  <a:pt x="200" y="46026"/>
                </a:lnTo>
                <a:lnTo>
                  <a:pt x="0" y="60526"/>
                </a:lnTo>
                <a:lnTo>
                  <a:pt x="651" y="74562"/>
                </a:lnTo>
                <a:lnTo>
                  <a:pt x="1889" y="88043"/>
                </a:lnTo>
                <a:lnTo>
                  <a:pt x="3253" y="101297"/>
                </a:lnTo>
                <a:lnTo>
                  <a:pt x="4463" y="114575"/>
                </a:lnTo>
                <a:lnTo>
                  <a:pt x="5425" y="127981"/>
                </a:lnTo>
                <a:lnTo>
                  <a:pt x="6144" y="141535"/>
                </a:lnTo>
                <a:lnTo>
                  <a:pt x="6668" y="155219"/>
                </a:lnTo>
                <a:lnTo>
                  <a:pt x="7206" y="169005"/>
                </a:lnTo>
                <a:lnTo>
                  <a:pt x="8107" y="182868"/>
                </a:lnTo>
                <a:lnTo>
                  <a:pt x="9529" y="196794"/>
                </a:lnTo>
                <a:lnTo>
                  <a:pt x="11300" y="211095"/>
                </a:lnTo>
                <a:lnTo>
                  <a:pt x="13028" y="226374"/>
                </a:lnTo>
                <a:lnTo>
                  <a:pt x="14489" y="242867"/>
                </a:lnTo>
                <a:lnTo>
                  <a:pt x="15790" y="260012"/>
                </a:lnTo>
                <a:lnTo>
                  <a:pt x="17271" y="276682"/>
                </a:lnTo>
                <a:lnTo>
                  <a:pt x="19114" y="292247"/>
                </a:lnTo>
                <a:lnTo>
                  <a:pt x="21192" y="306164"/>
                </a:lnTo>
                <a:lnTo>
                  <a:pt x="23351" y="319087"/>
                </a:lnTo>
                <a:lnTo>
                  <a:pt x="25784" y="332142"/>
                </a:lnTo>
                <a:lnTo>
                  <a:pt x="28872" y="3474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368073" y="485232"/>
            <a:ext cx="158879" cy="209663"/>
          </a:xfrm>
          <a:custGeom>
            <a:avLst/>
            <a:gdLst/>
            <a:ahLst/>
            <a:cxnLst/>
            <a:rect l="0" t="0" r="0" b="0"/>
            <a:pathLst>
              <a:path w="158879" h="209663">
                <a:moveTo>
                  <a:pt x="158878" y="157927"/>
                </a:moveTo>
                <a:lnTo>
                  <a:pt x="150077" y="160861"/>
                </a:lnTo>
                <a:lnTo>
                  <a:pt x="141730" y="163643"/>
                </a:lnTo>
                <a:lnTo>
                  <a:pt x="133031" y="166543"/>
                </a:lnTo>
                <a:lnTo>
                  <a:pt x="123910" y="169583"/>
                </a:lnTo>
                <a:lnTo>
                  <a:pt x="114415" y="172748"/>
                </a:lnTo>
                <a:lnTo>
                  <a:pt x="104623" y="176012"/>
                </a:lnTo>
                <a:lnTo>
                  <a:pt x="94609" y="179350"/>
                </a:lnTo>
                <a:lnTo>
                  <a:pt x="84435" y="182741"/>
                </a:lnTo>
                <a:lnTo>
                  <a:pt x="74154" y="186175"/>
                </a:lnTo>
                <a:lnTo>
                  <a:pt x="63962" y="189802"/>
                </a:lnTo>
                <a:lnTo>
                  <a:pt x="54193" y="193923"/>
                </a:lnTo>
                <a:lnTo>
                  <a:pt x="44988" y="198647"/>
                </a:lnTo>
                <a:lnTo>
                  <a:pt x="36162" y="203447"/>
                </a:lnTo>
                <a:lnTo>
                  <a:pt x="27315" y="207297"/>
                </a:lnTo>
                <a:lnTo>
                  <a:pt x="18233" y="209662"/>
                </a:lnTo>
                <a:lnTo>
                  <a:pt x="9622" y="209387"/>
                </a:lnTo>
                <a:lnTo>
                  <a:pt x="3367" y="205689"/>
                </a:lnTo>
                <a:lnTo>
                  <a:pt x="418" y="199848"/>
                </a:lnTo>
                <a:lnTo>
                  <a:pt x="0" y="192630"/>
                </a:lnTo>
                <a:lnTo>
                  <a:pt x="1167" y="184428"/>
                </a:lnTo>
                <a:lnTo>
                  <a:pt x="3271" y="175349"/>
                </a:lnTo>
                <a:lnTo>
                  <a:pt x="5926" y="165289"/>
                </a:lnTo>
                <a:lnTo>
                  <a:pt x="8906" y="154270"/>
                </a:lnTo>
                <a:lnTo>
                  <a:pt x="12083" y="142434"/>
                </a:lnTo>
                <a:lnTo>
                  <a:pt x="15381" y="129958"/>
                </a:lnTo>
                <a:lnTo>
                  <a:pt x="18760" y="117008"/>
                </a:lnTo>
                <a:lnTo>
                  <a:pt x="22354" y="103719"/>
                </a:lnTo>
                <a:lnTo>
                  <a:pt x="26454" y="90192"/>
                </a:lnTo>
                <a:lnTo>
                  <a:pt x="31170" y="76509"/>
                </a:lnTo>
                <a:lnTo>
                  <a:pt x="36155" y="62944"/>
                </a:lnTo>
                <a:lnTo>
                  <a:pt x="41188" y="48424"/>
                </a:lnTo>
                <a:lnTo>
                  <a:pt x="46711" y="29439"/>
                </a:lnTo>
                <a:lnTo>
                  <a:pt x="53593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842806" y="569460"/>
            <a:ext cx="200042" cy="21058"/>
          </a:xfrm>
          <a:custGeom>
            <a:avLst/>
            <a:gdLst/>
            <a:ahLst/>
            <a:cxnLst/>
            <a:rect l="0" t="0" r="0" b="0"/>
            <a:pathLst>
              <a:path w="200042" h="21058">
                <a:moveTo>
                  <a:pt x="200041" y="0"/>
                </a:moveTo>
                <a:lnTo>
                  <a:pt x="188306" y="0"/>
                </a:lnTo>
                <a:lnTo>
                  <a:pt x="177177" y="0"/>
                </a:lnTo>
                <a:lnTo>
                  <a:pt x="165574" y="4"/>
                </a:lnTo>
                <a:lnTo>
                  <a:pt x="153240" y="177"/>
                </a:lnTo>
                <a:lnTo>
                  <a:pt x="139932" y="825"/>
                </a:lnTo>
                <a:lnTo>
                  <a:pt x="125627" y="2079"/>
                </a:lnTo>
                <a:lnTo>
                  <a:pt x="110623" y="3904"/>
                </a:lnTo>
                <a:lnTo>
                  <a:pt x="95409" y="6201"/>
                </a:lnTo>
                <a:lnTo>
                  <a:pt x="80300" y="8852"/>
                </a:lnTo>
                <a:lnTo>
                  <a:pt x="65625" y="11609"/>
                </a:lnTo>
                <a:lnTo>
                  <a:pt x="50167" y="14364"/>
                </a:lnTo>
                <a:lnTo>
                  <a:pt x="30335" y="17356"/>
                </a:lnTo>
                <a:lnTo>
                  <a:pt x="0" y="21057"/>
                </a:lnTo>
              </a:path>
            </a:pathLst>
          </a:custGeom>
          <a:ln w="38099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905977" y="495760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948091" y="727387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221832" y="279875"/>
            <a:ext cx="213401" cy="268529"/>
          </a:xfrm>
          <a:custGeom>
            <a:avLst/>
            <a:gdLst/>
            <a:ahLst/>
            <a:cxnLst/>
            <a:rect l="0" t="0" r="0" b="0"/>
            <a:pathLst>
              <a:path w="213401" h="268529">
                <a:moveTo>
                  <a:pt x="10528" y="57958"/>
                </a:moveTo>
                <a:lnTo>
                  <a:pt x="16396" y="49223"/>
                </a:lnTo>
                <a:lnTo>
                  <a:pt x="21960" y="41517"/>
                </a:lnTo>
                <a:lnTo>
                  <a:pt x="27764" y="34119"/>
                </a:lnTo>
                <a:lnTo>
                  <a:pt x="34017" y="27031"/>
                </a:lnTo>
                <a:lnTo>
                  <a:pt x="40996" y="20501"/>
                </a:lnTo>
                <a:lnTo>
                  <a:pt x="48782" y="14633"/>
                </a:lnTo>
                <a:lnTo>
                  <a:pt x="57456" y="9541"/>
                </a:lnTo>
                <a:lnTo>
                  <a:pt x="67183" y="5419"/>
                </a:lnTo>
                <a:lnTo>
                  <a:pt x="77946" y="2287"/>
                </a:lnTo>
                <a:lnTo>
                  <a:pt x="89426" y="336"/>
                </a:lnTo>
                <a:lnTo>
                  <a:pt x="101124" y="0"/>
                </a:lnTo>
                <a:lnTo>
                  <a:pt x="112721" y="1373"/>
                </a:lnTo>
                <a:lnTo>
                  <a:pt x="123777" y="4413"/>
                </a:lnTo>
                <a:lnTo>
                  <a:pt x="133669" y="9119"/>
                </a:lnTo>
                <a:lnTo>
                  <a:pt x="142156" y="15322"/>
                </a:lnTo>
                <a:lnTo>
                  <a:pt x="148853" y="22740"/>
                </a:lnTo>
                <a:lnTo>
                  <a:pt x="153079" y="31081"/>
                </a:lnTo>
                <a:lnTo>
                  <a:pt x="154697" y="40090"/>
                </a:lnTo>
                <a:lnTo>
                  <a:pt x="154022" y="49408"/>
                </a:lnTo>
                <a:lnTo>
                  <a:pt x="151527" y="58583"/>
                </a:lnTo>
                <a:lnTo>
                  <a:pt x="147697" y="67376"/>
                </a:lnTo>
                <a:lnTo>
                  <a:pt x="143894" y="75585"/>
                </a:lnTo>
                <a:lnTo>
                  <a:pt x="142254" y="82953"/>
                </a:lnTo>
                <a:lnTo>
                  <a:pt x="143760" y="89428"/>
                </a:lnTo>
                <a:lnTo>
                  <a:pt x="148203" y="95115"/>
                </a:lnTo>
                <a:lnTo>
                  <a:pt x="154773" y="100178"/>
                </a:lnTo>
                <a:lnTo>
                  <a:pt x="162741" y="104777"/>
                </a:lnTo>
                <a:lnTo>
                  <a:pt x="171439" y="109208"/>
                </a:lnTo>
                <a:lnTo>
                  <a:pt x="180240" y="113877"/>
                </a:lnTo>
                <a:lnTo>
                  <a:pt x="188800" y="118996"/>
                </a:lnTo>
                <a:lnTo>
                  <a:pt x="196693" y="124911"/>
                </a:lnTo>
                <a:lnTo>
                  <a:pt x="203321" y="132171"/>
                </a:lnTo>
                <a:lnTo>
                  <a:pt x="208476" y="140940"/>
                </a:lnTo>
                <a:lnTo>
                  <a:pt x="211954" y="150744"/>
                </a:lnTo>
                <a:lnTo>
                  <a:pt x="213400" y="160702"/>
                </a:lnTo>
                <a:lnTo>
                  <a:pt x="212812" y="170278"/>
                </a:lnTo>
                <a:lnTo>
                  <a:pt x="210317" y="179145"/>
                </a:lnTo>
                <a:lnTo>
                  <a:pt x="205985" y="187020"/>
                </a:lnTo>
                <a:lnTo>
                  <a:pt x="200037" y="193867"/>
                </a:lnTo>
                <a:lnTo>
                  <a:pt x="192792" y="199820"/>
                </a:lnTo>
                <a:lnTo>
                  <a:pt x="184568" y="205068"/>
                </a:lnTo>
                <a:lnTo>
                  <a:pt x="175632" y="209791"/>
                </a:lnTo>
                <a:lnTo>
                  <a:pt x="166194" y="214136"/>
                </a:lnTo>
                <a:lnTo>
                  <a:pt x="156406" y="218216"/>
                </a:lnTo>
                <a:lnTo>
                  <a:pt x="146374" y="222112"/>
                </a:lnTo>
                <a:lnTo>
                  <a:pt x="136009" y="225882"/>
                </a:lnTo>
                <a:lnTo>
                  <a:pt x="125059" y="229568"/>
                </a:lnTo>
                <a:lnTo>
                  <a:pt x="113429" y="233195"/>
                </a:lnTo>
                <a:lnTo>
                  <a:pt x="101176" y="236783"/>
                </a:lnTo>
                <a:lnTo>
                  <a:pt x="88419" y="240346"/>
                </a:lnTo>
                <a:lnTo>
                  <a:pt x="75289" y="243890"/>
                </a:lnTo>
                <a:lnTo>
                  <a:pt x="62113" y="247465"/>
                </a:lnTo>
                <a:lnTo>
                  <a:pt x="47904" y="251609"/>
                </a:lnTo>
                <a:lnTo>
                  <a:pt x="29180" y="257807"/>
                </a:lnTo>
                <a:lnTo>
                  <a:pt x="0" y="268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179718" y="611574"/>
            <a:ext cx="326384" cy="42115"/>
          </a:xfrm>
          <a:custGeom>
            <a:avLst/>
            <a:gdLst/>
            <a:ahLst/>
            <a:cxnLst/>
            <a:rect l="0" t="0" r="0" b="0"/>
            <a:pathLst>
              <a:path w="326384" h="42115">
                <a:moveTo>
                  <a:pt x="326383" y="0"/>
                </a:moveTo>
                <a:lnTo>
                  <a:pt x="314715" y="67"/>
                </a:lnTo>
                <a:lnTo>
                  <a:pt x="304227" y="707"/>
                </a:lnTo>
                <a:lnTo>
                  <a:pt x="293916" y="1999"/>
                </a:lnTo>
                <a:lnTo>
                  <a:pt x="283269" y="3686"/>
                </a:lnTo>
                <a:lnTo>
                  <a:pt x="271628" y="5354"/>
                </a:lnTo>
                <a:lnTo>
                  <a:pt x="258737" y="6767"/>
                </a:lnTo>
                <a:lnTo>
                  <a:pt x="244830" y="7865"/>
                </a:lnTo>
                <a:lnTo>
                  <a:pt x="230428" y="8676"/>
                </a:lnTo>
                <a:lnTo>
                  <a:pt x="215889" y="9260"/>
                </a:lnTo>
                <a:lnTo>
                  <a:pt x="201383" y="9838"/>
                </a:lnTo>
                <a:lnTo>
                  <a:pt x="186964" y="10767"/>
                </a:lnTo>
                <a:lnTo>
                  <a:pt x="172639" y="12206"/>
                </a:lnTo>
                <a:lnTo>
                  <a:pt x="158393" y="13989"/>
                </a:lnTo>
                <a:lnTo>
                  <a:pt x="144208" y="15725"/>
                </a:lnTo>
                <a:lnTo>
                  <a:pt x="130072" y="17191"/>
                </a:lnTo>
                <a:lnTo>
                  <a:pt x="116137" y="18496"/>
                </a:lnTo>
                <a:lnTo>
                  <a:pt x="102699" y="19979"/>
                </a:lnTo>
                <a:lnTo>
                  <a:pt x="89882" y="21828"/>
                </a:lnTo>
                <a:lnTo>
                  <a:pt x="77648" y="24071"/>
                </a:lnTo>
                <a:lnTo>
                  <a:pt x="65892" y="26655"/>
                </a:lnTo>
                <a:lnTo>
                  <a:pt x="54509" y="29502"/>
                </a:lnTo>
                <a:lnTo>
                  <a:pt x="43662" y="32393"/>
                </a:lnTo>
                <a:lnTo>
                  <a:pt x="32611" y="35252"/>
                </a:lnTo>
                <a:lnTo>
                  <a:pt x="19264" y="38331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380162" y="737916"/>
            <a:ext cx="20655" cy="284270"/>
          </a:xfrm>
          <a:custGeom>
            <a:avLst/>
            <a:gdLst/>
            <a:ahLst/>
            <a:cxnLst/>
            <a:rect l="0" t="0" r="0" b="0"/>
            <a:pathLst>
              <a:path w="20655" h="284270">
                <a:moveTo>
                  <a:pt x="10126" y="0"/>
                </a:moveTo>
                <a:lnTo>
                  <a:pt x="7259" y="11735"/>
                </a:lnTo>
                <a:lnTo>
                  <a:pt x="5117" y="22864"/>
                </a:lnTo>
                <a:lnTo>
                  <a:pt x="3514" y="34467"/>
                </a:lnTo>
                <a:lnTo>
                  <a:pt x="2333" y="46800"/>
                </a:lnTo>
                <a:lnTo>
                  <a:pt x="1485" y="60109"/>
                </a:lnTo>
                <a:lnTo>
                  <a:pt x="887" y="74414"/>
                </a:lnTo>
                <a:lnTo>
                  <a:pt x="473" y="89418"/>
                </a:lnTo>
                <a:lnTo>
                  <a:pt x="189" y="104632"/>
                </a:lnTo>
                <a:lnTo>
                  <a:pt x="0" y="119750"/>
                </a:lnTo>
                <a:lnTo>
                  <a:pt x="42" y="134661"/>
                </a:lnTo>
                <a:lnTo>
                  <a:pt x="602" y="149360"/>
                </a:lnTo>
                <a:lnTo>
                  <a:pt x="1792" y="163876"/>
                </a:lnTo>
                <a:lnTo>
                  <a:pt x="3404" y="178252"/>
                </a:lnTo>
                <a:lnTo>
                  <a:pt x="5026" y="192525"/>
                </a:lnTo>
                <a:lnTo>
                  <a:pt x="6416" y="206715"/>
                </a:lnTo>
                <a:lnTo>
                  <a:pt x="7701" y="220624"/>
                </a:lnTo>
                <a:lnTo>
                  <a:pt x="9521" y="235413"/>
                </a:lnTo>
                <a:lnTo>
                  <a:pt x="13151" y="254618"/>
                </a:lnTo>
                <a:lnTo>
                  <a:pt x="20654" y="2842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196140" y="737916"/>
            <a:ext cx="162563" cy="169257"/>
          </a:xfrm>
          <a:custGeom>
            <a:avLst/>
            <a:gdLst/>
            <a:ahLst/>
            <a:cxnLst/>
            <a:rect l="0" t="0" r="0" b="0"/>
            <a:pathLst>
              <a:path w="162563" h="169257">
                <a:moveTo>
                  <a:pt x="162562" y="115813"/>
                </a:moveTo>
                <a:lnTo>
                  <a:pt x="150827" y="118747"/>
                </a:lnTo>
                <a:lnTo>
                  <a:pt x="139698" y="121529"/>
                </a:lnTo>
                <a:lnTo>
                  <a:pt x="128104" y="124433"/>
                </a:lnTo>
                <a:lnTo>
                  <a:pt x="116116" y="127646"/>
                </a:lnTo>
                <a:lnTo>
                  <a:pt x="104104" y="131460"/>
                </a:lnTo>
                <a:lnTo>
                  <a:pt x="92302" y="135972"/>
                </a:lnTo>
                <a:lnTo>
                  <a:pt x="80775" y="140963"/>
                </a:lnTo>
                <a:lnTo>
                  <a:pt x="69506" y="146002"/>
                </a:lnTo>
                <a:lnTo>
                  <a:pt x="58447" y="150838"/>
                </a:lnTo>
                <a:lnTo>
                  <a:pt x="47547" y="155559"/>
                </a:lnTo>
                <a:lnTo>
                  <a:pt x="36761" y="160488"/>
                </a:lnTo>
                <a:lnTo>
                  <a:pt x="26064" y="165744"/>
                </a:lnTo>
                <a:lnTo>
                  <a:pt x="15726" y="169256"/>
                </a:lnTo>
                <a:lnTo>
                  <a:pt x="7159" y="168117"/>
                </a:lnTo>
                <a:lnTo>
                  <a:pt x="1933" y="162715"/>
                </a:lnTo>
                <a:lnTo>
                  <a:pt x="0" y="154308"/>
                </a:lnTo>
                <a:lnTo>
                  <a:pt x="693" y="143928"/>
                </a:lnTo>
                <a:lnTo>
                  <a:pt x="3158" y="132274"/>
                </a:lnTo>
                <a:lnTo>
                  <a:pt x="6529" y="119797"/>
                </a:lnTo>
                <a:lnTo>
                  <a:pt x="10255" y="106789"/>
                </a:lnTo>
                <a:lnTo>
                  <a:pt x="14071" y="93601"/>
                </a:lnTo>
                <a:lnTo>
                  <a:pt x="17865" y="80659"/>
                </a:lnTo>
                <a:lnTo>
                  <a:pt x="21604" y="68175"/>
                </a:lnTo>
                <a:lnTo>
                  <a:pt x="25329" y="56235"/>
                </a:lnTo>
                <a:lnTo>
                  <a:pt x="29599" y="43512"/>
                </a:lnTo>
                <a:lnTo>
                  <a:pt x="35910" y="26654"/>
                </a:lnTo>
                <a:lnTo>
                  <a:pt x="46749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326383" y="1168663"/>
            <a:ext cx="1553773" cy="2684768"/>
            <a:chOff x="326383" y="1168663"/>
            <a:chExt cx="1553773" cy="2684768"/>
          </a:xfrm>
        </p:grpSpPr>
        <p:sp>
          <p:nvSpPr>
            <p:cNvPr id="11" name="Freeform 10"/>
            <p:cNvSpPr/>
            <p:nvPr/>
          </p:nvSpPr>
          <p:spPr>
            <a:xfrm>
              <a:off x="515896" y="1168663"/>
              <a:ext cx="431669" cy="1172721"/>
            </a:xfrm>
            <a:custGeom>
              <a:avLst/>
              <a:gdLst/>
              <a:ahLst/>
              <a:cxnLst/>
              <a:rect l="0" t="0" r="0" b="0"/>
              <a:pathLst>
                <a:path w="431669" h="1172721">
                  <a:moveTo>
                    <a:pt x="0" y="0"/>
                  </a:moveTo>
                  <a:lnTo>
                    <a:pt x="5589" y="58617"/>
                  </a:lnTo>
                  <a:lnTo>
                    <a:pt x="14654" y="104585"/>
                  </a:lnTo>
                  <a:lnTo>
                    <a:pt x="24749" y="166429"/>
                  </a:lnTo>
                  <a:lnTo>
                    <a:pt x="29560" y="219848"/>
                  </a:lnTo>
                  <a:lnTo>
                    <a:pt x="32355" y="280989"/>
                  </a:lnTo>
                  <a:lnTo>
                    <a:pt x="38702" y="329831"/>
                  </a:lnTo>
                  <a:lnTo>
                    <a:pt x="44560" y="391968"/>
                  </a:lnTo>
                  <a:lnTo>
                    <a:pt x="53367" y="442912"/>
                  </a:lnTo>
                  <a:lnTo>
                    <a:pt x="60266" y="491932"/>
                  </a:lnTo>
                  <a:lnTo>
                    <a:pt x="65430" y="542331"/>
                  </a:lnTo>
                  <a:lnTo>
                    <a:pt x="74369" y="598598"/>
                  </a:lnTo>
                  <a:lnTo>
                    <a:pt x="84426" y="652314"/>
                  </a:lnTo>
                  <a:lnTo>
                    <a:pt x="94815" y="708395"/>
                  </a:lnTo>
                  <a:lnTo>
                    <a:pt x="102183" y="766345"/>
                  </a:lnTo>
                  <a:lnTo>
                    <a:pt x="107485" y="820560"/>
                  </a:lnTo>
                  <a:lnTo>
                    <a:pt x="116465" y="876788"/>
                  </a:lnTo>
                  <a:lnTo>
                    <a:pt x="126535" y="931663"/>
                  </a:lnTo>
                  <a:lnTo>
                    <a:pt x="136928" y="980677"/>
                  </a:lnTo>
                  <a:lnTo>
                    <a:pt x="145330" y="1044053"/>
                  </a:lnTo>
                  <a:lnTo>
                    <a:pt x="155396" y="1095566"/>
                  </a:lnTo>
                  <a:lnTo>
                    <a:pt x="168649" y="1153401"/>
                  </a:lnTo>
                  <a:lnTo>
                    <a:pt x="172094" y="1165507"/>
                  </a:lnTo>
                  <a:lnTo>
                    <a:pt x="176731" y="1171238"/>
                  </a:lnTo>
                  <a:lnTo>
                    <a:pt x="182161" y="1172720"/>
                  </a:lnTo>
                  <a:lnTo>
                    <a:pt x="188121" y="1171368"/>
                  </a:lnTo>
                  <a:lnTo>
                    <a:pt x="207688" y="1158286"/>
                  </a:lnTo>
                  <a:lnTo>
                    <a:pt x="222714" y="1134003"/>
                  </a:lnTo>
                  <a:lnTo>
                    <a:pt x="245026" y="1072577"/>
                  </a:lnTo>
                  <a:lnTo>
                    <a:pt x="270798" y="1017492"/>
                  </a:lnTo>
                  <a:lnTo>
                    <a:pt x="298419" y="961551"/>
                  </a:lnTo>
                  <a:lnTo>
                    <a:pt x="326405" y="905440"/>
                  </a:lnTo>
                  <a:lnTo>
                    <a:pt x="361481" y="844835"/>
                  </a:lnTo>
                  <a:lnTo>
                    <a:pt x="392674" y="811892"/>
                  </a:lnTo>
                  <a:lnTo>
                    <a:pt x="415825" y="796231"/>
                  </a:lnTo>
                  <a:lnTo>
                    <a:pt x="431668" y="7896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1668" y="2189927"/>
              <a:ext cx="242156" cy="210571"/>
            </a:xfrm>
            <a:custGeom>
              <a:avLst/>
              <a:gdLst/>
              <a:ahLst/>
              <a:cxnLst/>
              <a:rect l="0" t="0" r="0" b="0"/>
              <a:pathLst>
                <a:path w="242156" h="210571">
                  <a:moveTo>
                    <a:pt x="0" y="0"/>
                  </a:moveTo>
                  <a:lnTo>
                    <a:pt x="49552" y="53027"/>
                  </a:lnTo>
                  <a:lnTo>
                    <a:pt x="110092" y="102216"/>
                  </a:lnTo>
                  <a:lnTo>
                    <a:pt x="168878" y="158582"/>
                  </a:lnTo>
                  <a:lnTo>
                    <a:pt x="200166" y="183468"/>
                  </a:lnTo>
                  <a:lnTo>
                    <a:pt x="242155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373644" y="1252891"/>
              <a:ext cx="321445" cy="948658"/>
            </a:xfrm>
            <a:custGeom>
              <a:avLst/>
              <a:gdLst/>
              <a:ahLst/>
              <a:cxnLst/>
              <a:rect l="0" t="0" r="0" b="0"/>
              <a:pathLst>
                <a:path w="321445" h="948658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3308" y="101381"/>
                  </a:lnTo>
                  <a:lnTo>
                    <a:pt x="26784" y="159106"/>
                  </a:lnTo>
                  <a:lnTo>
                    <a:pt x="37215" y="215208"/>
                  </a:lnTo>
                  <a:lnTo>
                    <a:pt x="45631" y="276087"/>
                  </a:lnTo>
                  <a:lnTo>
                    <a:pt x="54529" y="333172"/>
                  </a:lnTo>
                  <a:lnTo>
                    <a:pt x="60620" y="389509"/>
                  </a:lnTo>
                  <a:lnTo>
                    <a:pt x="67152" y="445697"/>
                  </a:lnTo>
                  <a:lnTo>
                    <a:pt x="76848" y="503026"/>
                  </a:lnTo>
                  <a:lnTo>
                    <a:pt x="90028" y="566343"/>
                  </a:lnTo>
                  <a:lnTo>
                    <a:pt x="97288" y="613122"/>
                  </a:lnTo>
                  <a:lnTo>
                    <a:pt x="105331" y="675741"/>
                  </a:lnTo>
                  <a:lnTo>
                    <a:pt x="109231" y="724565"/>
                  </a:lnTo>
                  <a:lnTo>
                    <a:pt x="115976" y="770487"/>
                  </a:lnTo>
                  <a:lnTo>
                    <a:pt x="125384" y="830496"/>
                  </a:lnTo>
                  <a:lnTo>
                    <a:pt x="129991" y="888961"/>
                  </a:lnTo>
                  <a:lnTo>
                    <a:pt x="136945" y="937739"/>
                  </a:lnTo>
                  <a:lnTo>
                    <a:pt x="141123" y="945694"/>
                  </a:lnTo>
                  <a:lnTo>
                    <a:pt x="146248" y="948657"/>
                  </a:lnTo>
                  <a:lnTo>
                    <a:pt x="152004" y="948293"/>
                  </a:lnTo>
                  <a:lnTo>
                    <a:pt x="157011" y="943371"/>
                  </a:lnTo>
                  <a:lnTo>
                    <a:pt x="180801" y="883010"/>
                  </a:lnTo>
                  <a:lnTo>
                    <a:pt x="198577" y="822658"/>
                  </a:lnTo>
                  <a:lnTo>
                    <a:pt x="224487" y="760436"/>
                  </a:lnTo>
                  <a:lnTo>
                    <a:pt x="239684" y="730292"/>
                  </a:lnTo>
                  <a:lnTo>
                    <a:pt x="286493" y="671968"/>
                  </a:lnTo>
                  <a:lnTo>
                    <a:pt x="312114" y="643258"/>
                  </a:lnTo>
                  <a:lnTo>
                    <a:pt x="315224" y="641748"/>
                  </a:lnTo>
                  <a:lnTo>
                    <a:pt x="321444" y="6422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95005" y="1979357"/>
              <a:ext cx="242156" cy="252685"/>
            </a:xfrm>
            <a:custGeom>
              <a:avLst/>
              <a:gdLst/>
              <a:ahLst/>
              <a:cxnLst/>
              <a:rect l="0" t="0" r="0" b="0"/>
              <a:pathLst>
                <a:path w="242156" h="252685">
                  <a:moveTo>
                    <a:pt x="0" y="0"/>
                  </a:moveTo>
                  <a:lnTo>
                    <a:pt x="49498" y="58563"/>
                  </a:lnTo>
                  <a:lnTo>
                    <a:pt x="107181" y="114398"/>
                  </a:lnTo>
                  <a:lnTo>
                    <a:pt x="169893" y="170527"/>
                  </a:lnTo>
                  <a:lnTo>
                    <a:pt x="232442" y="233637"/>
                  </a:lnTo>
                  <a:lnTo>
                    <a:pt x="242155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6458" y="2590010"/>
              <a:ext cx="241594" cy="328488"/>
            </a:xfrm>
            <a:custGeom>
              <a:avLst/>
              <a:gdLst/>
              <a:ahLst/>
              <a:cxnLst/>
              <a:rect l="0" t="0" r="0" b="0"/>
              <a:pathLst>
                <a:path w="241594" h="328488">
                  <a:moveTo>
                    <a:pt x="20495" y="0"/>
                  </a:moveTo>
                  <a:lnTo>
                    <a:pt x="5841" y="53028"/>
                  </a:lnTo>
                  <a:lnTo>
                    <a:pt x="1335" y="106699"/>
                  </a:lnTo>
                  <a:lnTo>
                    <a:pt x="0" y="157696"/>
                  </a:lnTo>
                  <a:lnTo>
                    <a:pt x="6785" y="216850"/>
                  </a:lnTo>
                  <a:lnTo>
                    <a:pt x="9338" y="273595"/>
                  </a:lnTo>
                  <a:lnTo>
                    <a:pt x="15431" y="324275"/>
                  </a:lnTo>
                  <a:lnTo>
                    <a:pt x="21799" y="328487"/>
                  </a:lnTo>
                  <a:lnTo>
                    <a:pt x="30723" y="327786"/>
                  </a:lnTo>
                  <a:lnTo>
                    <a:pt x="59400" y="313151"/>
                  </a:lnTo>
                  <a:lnTo>
                    <a:pt x="118636" y="259597"/>
                  </a:lnTo>
                  <a:lnTo>
                    <a:pt x="176220" y="210564"/>
                  </a:lnTo>
                  <a:lnTo>
                    <a:pt x="192651" y="197699"/>
                  </a:lnTo>
                  <a:lnTo>
                    <a:pt x="225557" y="183028"/>
                  </a:lnTo>
                  <a:lnTo>
                    <a:pt x="241593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84352" y="2642653"/>
              <a:ext cx="84229" cy="431669"/>
            </a:xfrm>
            <a:custGeom>
              <a:avLst/>
              <a:gdLst/>
              <a:ahLst/>
              <a:cxnLst/>
              <a:rect l="0" t="0" r="0" b="0"/>
              <a:pathLst>
                <a:path w="84229" h="431669">
                  <a:moveTo>
                    <a:pt x="0" y="0"/>
                  </a:moveTo>
                  <a:lnTo>
                    <a:pt x="5589" y="62092"/>
                  </a:lnTo>
                  <a:lnTo>
                    <a:pt x="14654" y="116793"/>
                  </a:lnTo>
                  <a:lnTo>
                    <a:pt x="27028" y="176188"/>
                  </a:lnTo>
                  <a:lnTo>
                    <a:pt x="33805" y="228648"/>
                  </a:lnTo>
                  <a:lnTo>
                    <a:pt x="49425" y="291112"/>
                  </a:lnTo>
                  <a:lnTo>
                    <a:pt x="63229" y="342422"/>
                  </a:lnTo>
                  <a:lnTo>
                    <a:pt x="77220" y="397012"/>
                  </a:lnTo>
                  <a:lnTo>
                    <a:pt x="84228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6383" y="3108463"/>
              <a:ext cx="558011" cy="165900"/>
            </a:xfrm>
            <a:custGeom>
              <a:avLst/>
              <a:gdLst/>
              <a:ahLst/>
              <a:cxnLst/>
              <a:rect l="0" t="0" r="0" b="0"/>
              <a:pathLst>
                <a:path w="558011" h="165900">
                  <a:moveTo>
                    <a:pt x="0" y="165899"/>
                  </a:moveTo>
                  <a:lnTo>
                    <a:pt x="63428" y="147941"/>
                  </a:lnTo>
                  <a:lnTo>
                    <a:pt x="126364" y="127259"/>
                  </a:lnTo>
                  <a:lnTo>
                    <a:pt x="178987" y="109742"/>
                  </a:lnTo>
                  <a:lnTo>
                    <a:pt x="229504" y="94538"/>
                  </a:lnTo>
                  <a:lnTo>
                    <a:pt x="292901" y="69097"/>
                  </a:lnTo>
                  <a:lnTo>
                    <a:pt x="355524" y="50278"/>
                  </a:lnTo>
                  <a:lnTo>
                    <a:pt x="410289" y="32564"/>
                  </a:lnTo>
                  <a:lnTo>
                    <a:pt x="463211" y="14994"/>
                  </a:lnTo>
                  <a:lnTo>
                    <a:pt x="513765" y="2123"/>
                  </a:lnTo>
                  <a:lnTo>
                    <a:pt x="549060" y="0"/>
                  </a:lnTo>
                  <a:lnTo>
                    <a:pt x="553213" y="1487"/>
                  </a:lnTo>
                  <a:lnTo>
                    <a:pt x="558010" y="79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0124" y="3327005"/>
              <a:ext cx="178985" cy="526426"/>
            </a:xfrm>
            <a:custGeom>
              <a:avLst/>
              <a:gdLst/>
              <a:ahLst/>
              <a:cxnLst/>
              <a:rect l="0" t="0" r="0" b="0"/>
              <a:pathLst>
                <a:path w="178985" h="526426">
                  <a:moveTo>
                    <a:pt x="0" y="0"/>
                  </a:moveTo>
                  <a:lnTo>
                    <a:pt x="14572" y="57264"/>
                  </a:lnTo>
                  <a:lnTo>
                    <a:pt x="39403" y="112567"/>
                  </a:lnTo>
                  <a:lnTo>
                    <a:pt x="62352" y="171148"/>
                  </a:lnTo>
                  <a:lnTo>
                    <a:pt x="80610" y="231765"/>
                  </a:lnTo>
                  <a:lnTo>
                    <a:pt x="94735" y="284990"/>
                  </a:lnTo>
                  <a:lnTo>
                    <a:pt x="112301" y="347319"/>
                  </a:lnTo>
                  <a:lnTo>
                    <a:pt x="129461" y="403872"/>
                  </a:lnTo>
                  <a:lnTo>
                    <a:pt x="149445" y="465432"/>
                  </a:lnTo>
                  <a:lnTo>
                    <a:pt x="178984" y="5264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052849" y="2842694"/>
              <a:ext cx="273742" cy="429427"/>
            </a:xfrm>
            <a:custGeom>
              <a:avLst/>
              <a:gdLst/>
              <a:ahLst/>
              <a:cxnLst/>
              <a:rect l="0" t="0" r="0" b="0"/>
              <a:pathLst>
                <a:path w="273742" h="429427">
                  <a:moveTo>
                    <a:pt x="0" y="0"/>
                  </a:moveTo>
                  <a:lnTo>
                    <a:pt x="9576" y="38518"/>
                  </a:lnTo>
                  <a:lnTo>
                    <a:pt x="39404" y="96550"/>
                  </a:lnTo>
                  <a:lnTo>
                    <a:pt x="73805" y="156777"/>
                  </a:lnTo>
                  <a:lnTo>
                    <a:pt x="102743" y="210419"/>
                  </a:lnTo>
                  <a:lnTo>
                    <a:pt x="149054" y="273727"/>
                  </a:lnTo>
                  <a:lnTo>
                    <a:pt x="165697" y="304153"/>
                  </a:lnTo>
                  <a:lnTo>
                    <a:pt x="195337" y="339106"/>
                  </a:lnTo>
                  <a:lnTo>
                    <a:pt x="238987" y="401675"/>
                  </a:lnTo>
                  <a:lnTo>
                    <a:pt x="259804" y="426551"/>
                  </a:lnTo>
                  <a:lnTo>
                    <a:pt x="264450" y="429426"/>
                  </a:lnTo>
                  <a:lnTo>
                    <a:pt x="267547" y="429004"/>
                  </a:lnTo>
                  <a:lnTo>
                    <a:pt x="273741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147606" y="2779523"/>
              <a:ext cx="73700" cy="558011"/>
            </a:xfrm>
            <a:custGeom>
              <a:avLst/>
              <a:gdLst/>
              <a:ahLst/>
              <a:cxnLst/>
              <a:rect l="0" t="0" r="0" b="0"/>
              <a:pathLst>
                <a:path w="73700" h="558011">
                  <a:moveTo>
                    <a:pt x="73699" y="0"/>
                  </a:moveTo>
                  <a:lnTo>
                    <a:pt x="59045" y="53028"/>
                  </a:lnTo>
                  <a:lnTo>
                    <a:pt x="48950" y="106699"/>
                  </a:lnTo>
                  <a:lnTo>
                    <a:pt x="44139" y="163286"/>
                  </a:lnTo>
                  <a:lnTo>
                    <a:pt x="34108" y="226403"/>
                  </a:lnTo>
                  <a:lnTo>
                    <a:pt x="23981" y="283931"/>
                  </a:lnTo>
                  <a:lnTo>
                    <a:pt x="21635" y="340354"/>
                  </a:lnTo>
                  <a:lnTo>
                    <a:pt x="15639" y="399283"/>
                  </a:lnTo>
                  <a:lnTo>
                    <a:pt x="12042" y="451839"/>
                  </a:lnTo>
                  <a:lnTo>
                    <a:pt x="9658" y="510349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415209" y="2305741"/>
              <a:ext cx="241082" cy="281609"/>
            </a:xfrm>
            <a:custGeom>
              <a:avLst/>
              <a:gdLst/>
              <a:ahLst/>
              <a:cxnLst/>
              <a:rect l="0" t="0" r="0" b="0"/>
              <a:pathLst>
                <a:path w="241082" h="281609">
                  <a:moveTo>
                    <a:pt x="16666" y="0"/>
                  </a:moveTo>
                  <a:lnTo>
                    <a:pt x="5488" y="11178"/>
                  </a:lnTo>
                  <a:lnTo>
                    <a:pt x="0" y="32264"/>
                  </a:lnTo>
                  <a:lnTo>
                    <a:pt x="30" y="70781"/>
                  </a:lnTo>
                  <a:lnTo>
                    <a:pt x="7447" y="116898"/>
                  </a:lnTo>
                  <a:lnTo>
                    <a:pt x="17054" y="169947"/>
                  </a:lnTo>
                  <a:lnTo>
                    <a:pt x="34265" y="230436"/>
                  </a:lnTo>
                  <a:lnTo>
                    <a:pt x="41255" y="252155"/>
                  </a:lnTo>
                  <a:lnTo>
                    <a:pt x="54501" y="270386"/>
                  </a:lnTo>
                  <a:lnTo>
                    <a:pt x="62946" y="278523"/>
                  </a:lnTo>
                  <a:lnTo>
                    <a:pt x="73256" y="281608"/>
                  </a:lnTo>
                  <a:lnTo>
                    <a:pt x="97189" y="278797"/>
                  </a:lnTo>
                  <a:lnTo>
                    <a:pt x="117185" y="263510"/>
                  </a:lnTo>
                  <a:lnTo>
                    <a:pt x="160527" y="208400"/>
                  </a:lnTo>
                  <a:lnTo>
                    <a:pt x="176665" y="181461"/>
                  </a:lnTo>
                  <a:lnTo>
                    <a:pt x="223848" y="129996"/>
                  </a:lnTo>
                  <a:lnTo>
                    <a:pt x="229657" y="128778"/>
                  </a:lnTo>
                  <a:lnTo>
                    <a:pt x="234699" y="131475"/>
                  </a:lnTo>
                  <a:lnTo>
                    <a:pt x="239230" y="136783"/>
                  </a:lnTo>
                  <a:lnTo>
                    <a:pt x="241081" y="143831"/>
                  </a:lnTo>
                  <a:lnTo>
                    <a:pt x="237765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610860" y="2305741"/>
              <a:ext cx="84229" cy="473783"/>
            </a:xfrm>
            <a:custGeom>
              <a:avLst/>
              <a:gdLst/>
              <a:ahLst/>
              <a:cxnLst/>
              <a:rect l="0" t="0" r="0" b="0"/>
              <a:pathLst>
                <a:path w="84229" h="473783">
                  <a:moveTo>
                    <a:pt x="0" y="0"/>
                  </a:moveTo>
                  <a:lnTo>
                    <a:pt x="7235" y="49263"/>
                  </a:lnTo>
                  <a:lnTo>
                    <a:pt x="10722" y="98174"/>
                  </a:lnTo>
                  <a:lnTo>
                    <a:pt x="21788" y="157216"/>
                  </a:lnTo>
                  <a:lnTo>
                    <a:pt x="35239" y="213939"/>
                  </a:lnTo>
                  <a:lnTo>
                    <a:pt x="47991" y="270203"/>
                  </a:lnTo>
                  <a:lnTo>
                    <a:pt x="54843" y="323258"/>
                  </a:lnTo>
                  <a:lnTo>
                    <a:pt x="67115" y="379058"/>
                  </a:lnTo>
                  <a:lnTo>
                    <a:pt x="73568" y="435661"/>
                  </a:lnTo>
                  <a:lnTo>
                    <a:pt x="84228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00290" y="2916393"/>
              <a:ext cx="473783" cy="105286"/>
            </a:xfrm>
            <a:custGeom>
              <a:avLst/>
              <a:gdLst/>
              <a:ahLst/>
              <a:cxnLst/>
              <a:rect l="0" t="0" r="0" b="0"/>
              <a:pathLst>
                <a:path w="473783" h="105286">
                  <a:moveTo>
                    <a:pt x="0" y="105285"/>
                  </a:moveTo>
                  <a:lnTo>
                    <a:pt x="55141" y="90631"/>
                  </a:lnTo>
                  <a:lnTo>
                    <a:pt x="117875" y="73619"/>
                  </a:lnTo>
                  <a:lnTo>
                    <a:pt x="172373" y="59646"/>
                  </a:lnTo>
                  <a:lnTo>
                    <a:pt x="228198" y="45621"/>
                  </a:lnTo>
                  <a:lnTo>
                    <a:pt x="290524" y="31585"/>
                  </a:lnTo>
                  <a:lnTo>
                    <a:pt x="352965" y="17548"/>
                  </a:lnTo>
                  <a:lnTo>
                    <a:pt x="414735" y="4680"/>
                  </a:lnTo>
                  <a:lnTo>
                    <a:pt x="47378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558217" y="3139775"/>
              <a:ext cx="321939" cy="512353"/>
            </a:xfrm>
            <a:custGeom>
              <a:avLst/>
              <a:gdLst/>
              <a:ahLst/>
              <a:cxnLst/>
              <a:rect l="0" t="0" r="0" b="0"/>
              <a:pathLst>
                <a:path w="321939" h="512353">
                  <a:moveTo>
                    <a:pt x="0" y="50359"/>
                  </a:moveTo>
                  <a:lnTo>
                    <a:pt x="11179" y="33592"/>
                  </a:lnTo>
                  <a:lnTo>
                    <a:pt x="29145" y="22240"/>
                  </a:lnTo>
                  <a:lnTo>
                    <a:pt x="92312" y="2853"/>
                  </a:lnTo>
                  <a:lnTo>
                    <a:pt x="119797" y="0"/>
                  </a:lnTo>
                  <a:lnTo>
                    <a:pt x="141370" y="4971"/>
                  </a:lnTo>
                  <a:lnTo>
                    <a:pt x="150399" y="9572"/>
                  </a:lnTo>
                  <a:lnTo>
                    <a:pt x="156418" y="18488"/>
                  </a:lnTo>
                  <a:lnTo>
                    <a:pt x="163106" y="43993"/>
                  </a:lnTo>
                  <a:lnTo>
                    <a:pt x="158994" y="99621"/>
                  </a:lnTo>
                  <a:lnTo>
                    <a:pt x="149015" y="139305"/>
                  </a:lnTo>
                  <a:lnTo>
                    <a:pt x="124201" y="188082"/>
                  </a:lnTo>
                  <a:lnTo>
                    <a:pt x="126084" y="195987"/>
                  </a:lnTo>
                  <a:lnTo>
                    <a:pt x="132019" y="202426"/>
                  </a:lnTo>
                  <a:lnTo>
                    <a:pt x="140655" y="207890"/>
                  </a:lnTo>
                  <a:lnTo>
                    <a:pt x="198345" y="220496"/>
                  </a:lnTo>
                  <a:lnTo>
                    <a:pt x="247409" y="238774"/>
                  </a:lnTo>
                  <a:lnTo>
                    <a:pt x="282707" y="263724"/>
                  </a:lnTo>
                  <a:lnTo>
                    <a:pt x="309803" y="293343"/>
                  </a:lnTo>
                  <a:lnTo>
                    <a:pt x="319014" y="317060"/>
                  </a:lnTo>
                  <a:lnTo>
                    <a:pt x="321938" y="344368"/>
                  </a:lnTo>
                  <a:lnTo>
                    <a:pt x="315838" y="389117"/>
                  </a:lnTo>
                  <a:lnTo>
                    <a:pt x="299732" y="418754"/>
                  </a:lnTo>
                  <a:lnTo>
                    <a:pt x="267090" y="452848"/>
                  </a:lnTo>
                  <a:lnTo>
                    <a:pt x="216275" y="487442"/>
                  </a:lnTo>
                  <a:lnTo>
                    <a:pt x="153942" y="507231"/>
                  </a:lnTo>
                  <a:lnTo>
                    <a:pt x="95356" y="512352"/>
                  </a:lnTo>
                  <a:lnTo>
                    <a:pt x="71626" y="511883"/>
                  </a:lnTo>
                  <a:lnTo>
                    <a:pt x="65298" y="510120"/>
                  </a:lnTo>
                  <a:lnTo>
                    <a:pt x="52643" y="5030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179399" y="1455755"/>
            <a:ext cx="2519664" cy="2060764"/>
            <a:chOff x="2179399" y="1455755"/>
            <a:chExt cx="2519664" cy="2060764"/>
          </a:xfrm>
        </p:grpSpPr>
        <p:sp>
          <p:nvSpPr>
            <p:cNvPr id="26" name="Freeform 25"/>
            <p:cNvSpPr/>
            <p:nvPr/>
          </p:nvSpPr>
          <p:spPr>
            <a:xfrm>
              <a:off x="2179399" y="2444075"/>
              <a:ext cx="305327" cy="30123"/>
            </a:xfrm>
            <a:custGeom>
              <a:avLst/>
              <a:gdLst/>
              <a:ahLst/>
              <a:cxnLst/>
              <a:rect l="0" t="0" r="0" b="0"/>
              <a:pathLst>
                <a:path w="305327" h="30123">
                  <a:moveTo>
                    <a:pt x="0" y="9064"/>
                  </a:moveTo>
                  <a:lnTo>
                    <a:pt x="52050" y="9064"/>
                  </a:lnTo>
                  <a:lnTo>
                    <a:pt x="111537" y="3475"/>
                  </a:lnTo>
                  <a:lnTo>
                    <a:pt x="162899" y="0"/>
                  </a:lnTo>
                  <a:lnTo>
                    <a:pt x="226326" y="6061"/>
                  </a:lnTo>
                  <a:lnTo>
                    <a:pt x="267361" y="10514"/>
                  </a:lnTo>
                  <a:lnTo>
                    <a:pt x="305326" y="3012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89927" y="2705823"/>
              <a:ext cx="326384" cy="63172"/>
            </a:xfrm>
            <a:custGeom>
              <a:avLst/>
              <a:gdLst/>
              <a:ahLst/>
              <a:cxnLst/>
              <a:rect l="0" t="0" r="0" b="0"/>
              <a:pathLst>
                <a:path w="326384" h="63172">
                  <a:moveTo>
                    <a:pt x="0" y="63171"/>
                  </a:moveTo>
                  <a:lnTo>
                    <a:pt x="60384" y="51719"/>
                  </a:lnTo>
                  <a:lnTo>
                    <a:pt x="121632" y="38422"/>
                  </a:lnTo>
                  <a:lnTo>
                    <a:pt x="181484" y="21033"/>
                  </a:lnTo>
                  <a:lnTo>
                    <a:pt x="228078" y="10522"/>
                  </a:lnTo>
                  <a:lnTo>
                    <a:pt x="280098" y="3118"/>
                  </a:lnTo>
                  <a:lnTo>
                    <a:pt x="32638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16352" y="2021471"/>
              <a:ext cx="252685" cy="589597"/>
            </a:xfrm>
            <a:custGeom>
              <a:avLst/>
              <a:gdLst/>
              <a:ahLst/>
              <a:cxnLst/>
              <a:rect l="0" t="0" r="0" b="0"/>
              <a:pathLst>
                <a:path w="252685" h="589597">
                  <a:moveTo>
                    <a:pt x="0" y="0"/>
                  </a:moveTo>
                  <a:lnTo>
                    <a:pt x="20243" y="55141"/>
                  </a:lnTo>
                  <a:lnTo>
                    <a:pt x="41545" y="117876"/>
                  </a:lnTo>
                  <a:lnTo>
                    <a:pt x="61629" y="172373"/>
                  </a:lnTo>
                  <a:lnTo>
                    <a:pt x="75712" y="219789"/>
                  </a:lnTo>
                  <a:lnTo>
                    <a:pt x="92883" y="270884"/>
                  </a:lnTo>
                  <a:lnTo>
                    <a:pt x="112789" y="323067"/>
                  </a:lnTo>
                  <a:lnTo>
                    <a:pt x="132070" y="384697"/>
                  </a:lnTo>
                  <a:lnTo>
                    <a:pt x="150263" y="441931"/>
                  </a:lnTo>
                  <a:lnTo>
                    <a:pt x="181630" y="503886"/>
                  </a:lnTo>
                  <a:lnTo>
                    <a:pt x="212189" y="563838"/>
                  </a:lnTo>
                  <a:lnTo>
                    <a:pt x="225327" y="578148"/>
                  </a:lnTo>
                  <a:lnTo>
                    <a:pt x="252684" y="5895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979839" y="1947772"/>
              <a:ext cx="507322" cy="579068"/>
            </a:xfrm>
            <a:custGeom>
              <a:avLst/>
              <a:gdLst/>
              <a:ahLst/>
              <a:cxnLst/>
              <a:rect l="0" t="0" r="0" b="0"/>
              <a:pathLst>
                <a:path w="507322" h="579068">
                  <a:moveTo>
                    <a:pt x="62896" y="0"/>
                  </a:moveTo>
                  <a:lnTo>
                    <a:pt x="39177" y="43962"/>
                  </a:lnTo>
                  <a:lnTo>
                    <a:pt x="20894" y="106453"/>
                  </a:lnTo>
                  <a:lnTo>
                    <a:pt x="6767" y="161667"/>
                  </a:lnTo>
                  <a:lnTo>
                    <a:pt x="1116" y="217634"/>
                  </a:lnTo>
                  <a:lnTo>
                    <a:pt x="0" y="273749"/>
                  </a:lnTo>
                  <a:lnTo>
                    <a:pt x="5369" y="329894"/>
                  </a:lnTo>
                  <a:lnTo>
                    <a:pt x="18864" y="384875"/>
                  </a:lnTo>
                  <a:lnTo>
                    <a:pt x="49530" y="441580"/>
                  </a:lnTo>
                  <a:lnTo>
                    <a:pt x="78237" y="475783"/>
                  </a:lnTo>
                  <a:lnTo>
                    <a:pt x="116489" y="501950"/>
                  </a:lnTo>
                  <a:lnTo>
                    <a:pt x="178793" y="526124"/>
                  </a:lnTo>
                  <a:lnTo>
                    <a:pt x="189294" y="529734"/>
                  </a:lnTo>
                  <a:lnTo>
                    <a:pt x="237608" y="529225"/>
                  </a:lnTo>
                  <a:lnTo>
                    <a:pt x="298835" y="518572"/>
                  </a:lnTo>
                  <a:lnTo>
                    <a:pt x="356876" y="501748"/>
                  </a:lnTo>
                  <a:lnTo>
                    <a:pt x="410229" y="475963"/>
                  </a:lnTo>
                  <a:lnTo>
                    <a:pt x="438771" y="460780"/>
                  </a:lnTo>
                  <a:lnTo>
                    <a:pt x="469376" y="434689"/>
                  </a:lnTo>
                  <a:lnTo>
                    <a:pt x="490871" y="402797"/>
                  </a:lnTo>
                  <a:lnTo>
                    <a:pt x="506469" y="363712"/>
                  </a:lnTo>
                  <a:lnTo>
                    <a:pt x="507321" y="322496"/>
                  </a:lnTo>
                  <a:lnTo>
                    <a:pt x="501899" y="312093"/>
                  </a:lnTo>
                  <a:lnTo>
                    <a:pt x="483396" y="297415"/>
                  </a:lnTo>
                  <a:lnTo>
                    <a:pt x="446672" y="288164"/>
                  </a:lnTo>
                  <a:lnTo>
                    <a:pt x="422976" y="292239"/>
                  </a:lnTo>
                  <a:lnTo>
                    <a:pt x="367989" y="319508"/>
                  </a:lnTo>
                  <a:lnTo>
                    <a:pt x="318784" y="351455"/>
                  </a:lnTo>
                  <a:lnTo>
                    <a:pt x="270546" y="410964"/>
                  </a:lnTo>
                  <a:lnTo>
                    <a:pt x="229064" y="466577"/>
                  </a:lnTo>
                  <a:lnTo>
                    <a:pt x="201820" y="521923"/>
                  </a:lnTo>
                  <a:lnTo>
                    <a:pt x="197950" y="545481"/>
                  </a:lnTo>
                  <a:lnTo>
                    <a:pt x="199767" y="5790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716352" y="2573984"/>
              <a:ext cx="937037" cy="342410"/>
            </a:xfrm>
            <a:custGeom>
              <a:avLst/>
              <a:gdLst/>
              <a:ahLst/>
              <a:cxnLst/>
              <a:rect l="0" t="0" r="0" b="0"/>
              <a:pathLst>
                <a:path w="937037" h="342410">
                  <a:moveTo>
                    <a:pt x="0" y="342409"/>
                  </a:moveTo>
                  <a:lnTo>
                    <a:pt x="52728" y="298087"/>
                  </a:lnTo>
                  <a:lnTo>
                    <a:pt x="105995" y="257745"/>
                  </a:lnTo>
                  <a:lnTo>
                    <a:pt x="167166" y="215981"/>
                  </a:lnTo>
                  <a:lnTo>
                    <a:pt x="218247" y="184456"/>
                  </a:lnTo>
                  <a:lnTo>
                    <a:pt x="276015" y="152889"/>
                  </a:lnTo>
                  <a:lnTo>
                    <a:pt x="319985" y="131836"/>
                  </a:lnTo>
                  <a:lnTo>
                    <a:pt x="366824" y="110781"/>
                  </a:lnTo>
                  <a:lnTo>
                    <a:pt x="414937" y="89725"/>
                  </a:lnTo>
                  <a:lnTo>
                    <a:pt x="460497" y="68668"/>
                  </a:lnTo>
                  <a:lnTo>
                    <a:pt x="505312" y="48781"/>
                  </a:lnTo>
                  <a:lnTo>
                    <a:pt x="552527" y="32144"/>
                  </a:lnTo>
                  <a:lnTo>
                    <a:pt x="597687" y="20070"/>
                  </a:lnTo>
                  <a:lnTo>
                    <a:pt x="641155" y="11974"/>
                  </a:lnTo>
                  <a:lnTo>
                    <a:pt x="703919" y="6247"/>
                  </a:lnTo>
                  <a:lnTo>
                    <a:pt x="758910" y="0"/>
                  </a:lnTo>
                  <a:lnTo>
                    <a:pt x="820006" y="4065"/>
                  </a:lnTo>
                  <a:lnTo>
                    <a:pt x="882724" y="5214"/>
                  </a:lnTo>
                  <a:lnTo>
                    <a:pt x="937036" y="16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32207" y="2741459"/>
              <a:ext cx="498398" cy="775060"/>
            </a:xfrm>
            <a:custGeom>
              <a:avLst/>
              <a:gdLst/>
              <a:ahLst/>
              <a:cxnLst/>
              <a:rect l="0" t="0" r="0" b="0"/>
              <a:pathLst>
                <a:path w="498398" h="775060">
                  <a:moveTo>
                    <a:pt x="0" y="143349"/>
                  </a:moveTo>
                  <a:lnTo>
                    <a:pt x="17981" y="119302"/>
                  </a:lnTo>
                  <a:lnTo>
                    <a:pt x="44322" y="99049"/>
                  </a:lnTo>
                  <a:lnTo>
                    <a:pt x="100636" y="71716"/>
                  </a:lnTo>
                  <a:lnTo>
                    <a:pt x="156056" y="45968"/>
                  </a:lnTo>
                  <a:lnTo>
                    <a:pt x="218996" y="28403"/>
                  </a:lnTo>
                  <a:lnTo>
                    <a:pt x="276835" y="13669"/>
                  </a:lnTo>
                  <a:lnTo>
                    <a:pt x="333320" y="663"/>
                  </a:lnTo>
                  <a:lnTo>
                    <a:pt x="389538" y="0"/>
                  </a:lnTo>
                  <a:lnTo>
                    <a:pt x="403582" y="2160"/>
                  </a:lnTo>
                  <a:lnTo>
                    <a:pt x="414114" y="7109"/>
                  </a:lnTo>
                  <a:lnTo>
                    <a:pt x="428935" y="21966"/>
                  </a:lnTo>
                  <a:lnTo>
                    <a:pt x="431016" y="33181"/>
                  </a:lnTo>
                  <a:lnTo>
                    <a:pt x="427089" y="61240"/>
                  </a:lnTo>
                  <a:lnTo>
                    <a:pt x="406135" y="98743"/>
                  </a:lnTo>
                  <a:lnTo>
                    <a:pt x="354260" y="145216"/>
                  </a:lnTo>
                  <a:lnTo>
                    <a:pt x="295696" y="196237"/>
                  </a:lnTo>
                  <a:lnTo>
                    <a:pt x="242274" y="248666"/>
                  </a:lnTo>
                  <a:lnTo>
                    <a:pt x="184584" y="297153"/>
                  </a:lnTo>
                  <a:lnTo>
                    <a:pt x="162056" y="324231"/>
                  </a:lnTo>
                  <a:lnTo>
                    <a:pt x="160680" y="332957"/>
                  </a:lnTo>
                  <a:lnTo>
                    <a:pt x="163272" y="341114"/>
                  </a:lnTo>
                  <a:lnTo>
                    <a:pt x="168509" y="348892"/>
                  </a:lnTo>
                  <a:lnTo>
                    <a:pt x="177850" y="354077"/>
                  </a:lnTo>
                  <a:lnTo>
                    <a:pt x="221282" y="361375"/>
                  </a:lnTo>
                  <a:lnTo>
                    <a:pt x="281464" y="363537"/>
                  </a:lnTo>
                  <a:lnTo>
                    <a:pt x="330492" y="365347"/>
                  </a:lnTo>
                  <a:lnTo>
                    <a:pt x="376994" y="373943"/>
                  </a:lnTo>
                  <a:lnTo>
                    <a:pt x="430676" y="389618"/>
                  </a:lnTo>
                  <a:lnTo>
                    <a:pt x="458133" y="398251"/>
                  </a:lnTo>
                  <a:lnTo>
                    <a:pt x="475796" y="412226"/>
                  </a:lnTo>
                  <a:lnTo>
                    <a:pt x="487545" y="432476"/>
                  </a:lnTo>
                  <a:lnTo>
                    <a:pt x="498397" y="474421"/>
                  </a:lnTo>
                  <a:lnTo>
                    <a:pt x="492769" y="521222"/>
                  </a:lnTo>
                  <a:lnTo>
                    <a:pt x="484560" y="542919"/>
                  </a:lnTo>
                  <a:lnTo>
                    <a:pt x="438002" y="605388"/>
                  </a:lnTo>
                  <a:lnTo>
                    <a:pt x="383413" y="650175"/>
                  </a:lnTo>
                  <a:lnTo>
                    <a:pt x="330543" y="683883"/>
                  </a:lnTo>
                  <a:lnTo>
                    <a:pt x="281971" y="716884"/>
                  </a:lnTo>
                  <a:lnTo>
                    <a:pt x="227663" y="740951"/>
                  </a:lnTo>
                  <a:lnTo>
                    <a:pt x="177941" y="759829"/>
                  </a:lnTo>
                  <a:lnTo>
                    <a:pt x="117341" y="771704"/>
                  </a:lnTo>
                  <a:lnTo>
                    <a:pt x="90756" y="771228"/>
                  </a:lnTo>
                  <a:lnTo>
                    <a:pt x="64975" y="762486"/>
                  </a:lnTo>
                  <a:lnTo>
                    <a:pt x="60864" y="764337"/>
                  </a:lnTo>
                  <a:lnTo>
                    <a:pt x="52642" y="7750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16559" y="2042528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0" y="31586"/>
                  </a:moveTo>
                  <a:lnTo>
                    <a:pt x="57264" y="31586"/>
                  </a:lnTo>
                  <a:lnTo>
                    <a:pt x="112567" y="25996"/>
                  </a:lnTo>
                  <a:lnTo>
                    <a:pt x="171149" y="10255"/>
                  </a:lnTo>
                  <a:lnTo>
                    <a:pt x="208248" y="3039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832373" y="2274155"/>
              <a:ext cx="252685" cy="94757"/>
            </a:xfrm>
            <a:custGeom>
              <a:avLst/>
              <a:gdLst/>
              <a:ahLst/>
              <a:cxnLst/>
              <a:rect l="0" t="0" r="0" b="0"/>
              <a:pathLst>
                <a:path w="252685" h="94757">
                  <a:moveTo>
                    <a:pt x="0" y="94756"/>
                  </a:moveTo>
                  <a:lnTo>
                    <a:pt x="55141" y="74513"/>
                  </a:lnTo>
                  <a:lnTo>
                    <a:pt x="111636" y="50092"/>
                  </a:lnTo>
                  <a:lnTo>
                    <a:pt x="148653" y="29652"/>
                  </a:lnTo>
                  <a:lnTo>
                    <a:pt x="210680" y="7157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158756" y="1747730"/>
              <a:ext cx="540307" cy="871271"/>
            </a:xfrm>
            <a:custGeom>
              <a:avLst/>
              <a:gdLst/>
              <a:ahLst/>
              <a:cxnLst/>
              <a:rect l="0" t="0" r="0" b="0"/>
              <a:pathLst>
                <a:path w="540307" h="871271">
                  <a:moveTo>
                    <a:pt x="0" y="0"/>
                  </a:moveTo>
                  <a:lnTo>
                    <a:pt x="17958" y="53875"/>
                  </a:lnTo>
                  <a:lnTo>
                    <a:pt x="40738" y="111037"/>
                  </a:lnTo>
                  <a:lnTo>
                    <a:pt x="58697" y="165390"/>
                  </a:lnTo>
                  <a:lnTo>
                    <a:pt x="73509" y="221186"/>
                  </a:lnTo>
                  <a:lnTo>
                    <a:pt x="87700" y="277268"/>
                  </a:lnTo>
                  <a:lnTo>
                    <a:pt x="101768" y="333406"/>
                  </a:lnTo>
                  <a:lnTo>
                    <a:pt x="115812" y="395794"/>
                  </a:lnTo>
                  <a:lnTo>
                    <a:pt x="129851" y="458247"/>
                  </a:lnTo>
                  <a:lnTo>
                    <a:pt x="134531" y="464596"/>
                  </a:lnTo>
                  <a:lnTo>
                    <a:pt x="139990" y="466488"/>
                  </a:lnTo>
                  <a:lnTo>
                    <a:pt x="145969" y="465410"/>
                  </a:lnTo>
                  <a:lnTo>
                    <a:pt x="151125" y="461182"/>
                  </a:lnTo>
                  <a:lnTo>
                    <a:pt x="170925" y="422940"/>
                  </a:lnTo>
                  <a:lnTo>
                    <a:pt x="203876" y="360763"/>
                  </a:lnTo>
                  <a:lnTo>
                    <a:pt x="238689" y="320195"/>
                  </a:lnTo>
                  <a:lnTo>
                    <a:pt x="276483" y="298554"/>
                  </a:lnTo>
                  <a:lnTo>
                    <a:pt x="324726" y="282913"/>
                  </a:lnTo>
                  <a:lnTo>
                    <a:pt x="358793" y="284056"/>
                  </a:lnTo>
                  <a:lnTo>
                    <a:pt x="389921" y="292364"/>
                  </a:lnTo>
                  <a:lnTo>
                    <a:pt x="428968" y="316761"/>
                  </a:lnTo>
                  <a:lnTo>
                    <a:pt x="472474" y="352239"/>
                  </a:lnTo>
                  <a:lnTo>
                    <a:pt x="508363" y="412203"/>
                  </a:lnTo>
                  <a:lnTo>
                    <a:pt x="525630" y="464262"/>
                  </a:lnTo>
                  <a:lnTo>
                    <a:pt x="540306" y="519605"/>
                  </a:lnTo>
                  <a:lnTo>
                    <a:pt x="539767" y="578347"/>
                  </a:lnTo>
                  <a:lnTo>
                    <a:pt x="532198" y="630847"/>
                  </a:lnTo>
                  <a:lnTo>
                    <a:pt x="519160" y="689338"/>
                  </a:lnTo>
                  <a:lnTo>
                    <a:pt x="506465" y="724824"/>
                  </a:lnTo>
                  <a:lnTo>
                    <a:pt x="459133" y="788323"/>
                  </a:lnTo>
                  <a:lnTo>
                    <a:pt x="406957" y="833668"/>
                  </a:lnTo>
                  <a:lnTo>
                    <a:pt x="357488" y="855646"/>
                  </a:lnTo>
                  <a:lnTo>
                    <a:pt x="300119" y="869053"/>
                  </a:lnTo>
                  <a:lnTo>
                    <a:pt x="257900" y="871270"/>
                  </a:lnTo>
                  <a:lnTo>
                    <a:pt x="229663" y="866207"/>
                  </a:lnTo>
                  <a:lnTo>
                    <a:pt x="230318" y="865250"/>
                  </a:lnTo>
                  <a:lnTo>
                    <a:pt x="242155" y="8633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00829" y="1455755"/>
              <a:ext cx="519028" cy="334090"/>
            </a:xfrm>
            <a:custGeom>
              <a:avLst/>
              <a:gdLst/>
              <a:ahLst/>
              <a:cxnLst/>
              <a:rect l="0" t="0" r="0" b="0"/>
              <a:pathLst>
                <a:path w="519028" h="334090">
                  <a:moveTo>
                    <a:pt x="0" y="334089"/>
                  </a:moveTo>
                  <a:lnTo>
                    <a:pt x="42692" y="330970"/>
                  </a:lnTo>
                  <a:lnTo>
                    <a:pt x="89931" y="313846"/>
                  </a:lnTo>
                  <a:lnTo>
                    <a:pt x="136090" y="283507"/>
                  </a:lnTo>
                  <a:lnTo>
                    <a:pt x="192401" y="244883"/>
                  </a:lnTo>
                  <a:lnTo>
                    <a:pt x="236030" y="214503"/>
                  </a:lnTo>
                  <a:lnTo>
                    <a:pt x="283886" y="179164"/>
                  </a:lnTo>
                  <a:lnTo>
                    <a:pt x="336351" y="136162"/>
                  </a:lnTo>
                  <a:lnTo>
                    <a:pt x="390865" y="92873"/>
                  </a:lnTo>
                  <a:lnTo>
                    <a:pt x="447459" y="50237"/>
                  </a:lnTo>
                  <a:lnTo>
                    <a:pt x="507706" y="7891"/>
                  </a:lnTo>
                  <a:lnTo>
                    <a:pt x="5190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919977" y="1006237"/>
            <a:ext cx="4407918" cy="3960078"/>
            <a:chOff x="3919977" y="1006237"/>
            <a:chExt cx="4407918" cy="3960078"/>
          </a:xfrm>
        </p:grpSpPr>
        <p:sp>
          <p:nvSpPr>
            <p:cNvPr id="37" name="Freeform 36"/>
            <p:cNvSpPr/>
            <p:nvPr/>
          </p:nvSpPr>
          <p:spPr>
            <a:xfrm>
              <a:off x="4811523" y="1326590"/>
              <a:ext cx="168457" cy="400084"/>
            </a:xfrm>
            <a:custGeom>
              <a:avLst/>
              <a:gdLst/>
              <a:ahLst/>
              <a:cxnLst/>
              <a:rect l="0" t="0" r="0" b="0"/>
              <a:pathLst>
                <a:path w="168457" h="400084">
                  <a:moveTo>
                    <a:pt x="0" y="0"/>
                  </a:moveTo>
                  <a:lnTo>
                    <a:pt x="29309" y="55141"/>
                  </a:lnTo>
                  <a:lnTo>
                    <a:pt x="60214" y="114756"/>
                  </a:lnTo>
                  <a:lnTo>
                    <a:pt x="80329" y="168317"/>
                  </a:lnTo>
                  <a:lnTo>
                    <a:pt x="101741" y="231615"/>
                  </a:lnTo>
                  <a:lnTo>
                    <a:pt x="118926" y="279978"/>
                  </a:lnTo>
                  <a:lnTo>
                    <a:pt x="144504" y="339574"/>
                  </a:lnTo>
                  <a:lnTo>
                    <a:pt x="168456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69409" y="1789844"/>
              <a:ext cx="368498" cy="157929"/>
            </a:xfrm>
            <a:custGeom>
              <a:avLst/>
              <a:gdLst/>
              <a:ahLst/>
              <a:cxnLst/>
              <a:rect l="0" t="0" r="0" b="0"/>
              <a:pathLst>
                <a:path w="368498" h="157929">
                  <a:moveTo>
                    <a:pt x="0" y="157928"/>
                  </a:moveTo>
                  <a:lnTo>
                    <a:pt x="63428" y="129247"/>
                  </a:lnTo>
                  <a:lnTo>
                    <a:pt x="126365" y="98121"/>
                  </a:lnTo>
                  <a:lnTo>
                    <a:pt x="184577" y="66200"/>
                  </a:lnTo>
                  <a:lnTo>
                    <a:pt x="246661" y="33589"/>
                  </a:lnTo>
                  <a:lnTo>
                    <a:pt x="286330" y="15127"/>
                  </a:lnTo>
                  <a:lnTo>
                    <a:pt x="334893" y="3335"/>
                  </a:lnTo>
                  <a:lnTo>
                    <a:pt x="36849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27336" y="1982059"/>
              <a:ext cx="286387" cy="493401"/>
            </a:xfrm>
            <a:custGeom>
              <a:avLst/>
              <a:gdLst/>
              <a:ahLst/>
              <a:cxnLst/>
              <a:rect l="0" t="0" r="0" b="0"/>
              <a:pathLst>
                <a:path w="286387" h="493401">
                  <a:moveTo>
                    <a:pt x="0" y="81526"/>
                  </a:moveTo>
                  <a:lnTo>
                    <a:pt x="27556" y="57480"/>
                  </a:lnTo>
                  <a:lnTo>
                    <a:pt x="86788" y="21933"/>
                  </a:lnTo>
                  <a:lnTo>
                    <a:pt x="122162" y="6417"/>
                  </a:lnTo>
                  <a:lnTo>
                    <a:pt x="162278" y="0"/>
                  </a:lnTo>
                  <a:lnTo>
                    <a:pt x="171357" y="4949"/>
                  </a:lnTo>
                  <a:lnTo>
                    <a:pt x="177409" y="14097"/>
                  </a:lnTo>
                  <a:lnTo>
                    <a:pt x="181444" y="26045"/>
                  </a:lnTo>
                  <a:lnTo>
                    <a:pt x="176568" y="54918"/>
                  </a:lnTo>
                  <a:lnTo>
                    <a:pt x="144843" y="115524"/>
                  </a:lnTo>
                  <a:lnTo>
                    <a:pt x="98658" y="177034"/>
                  </a:lnTo>
                  <a:lnTo>
                    <a:pt x="96188" y="186142"/>
                  </a:lnTo>
                  <a:lnTo>
                    <a:pt x="96881" y="194554"/>
                  </a:lnTo>
                  <a:lnTo>
                    <a:pt x="99682" y="202501"/>
                  </a:lnTo>
                  <a:lnTo>
                    <a:pt x="107399" y="206630"/>
                  </a:lnTo>
                  <a:lnTo>
                    <a:pt x="161812" y="207970"/>
                  </a:lnTo>
                  <a:lnTo>
                    <a:pt x="223296" y="213477"/>
                  </a:lnTo>
                  <a:lnTo>
                    <a:pt x="248982" y="225569"/>
                  </a:lnTo>
                  <a:lnTo>
                    <a:pt x="269756" y="242641"/>
                  </a:lnTo>
                  <a:lnTo>
                    <a:pt x="282888" y="261927"/>
                  </a:lnTo>
                  <a:lnTo>
                    <a:pt x="286386" y="285317"/>
                  </a:lnTo>
                  <a:lnTo>
                    <a:pt x="281701" y="312480"/>
                  </a:lnTo>
                  <a:lnTo>
                    <a:pt x="253217" y="368219"/>
                  </a:lnTo>
                  <a:lnTo>
                    <a:pt x="228665" y="394979"/>
                  </a:lnTo>
                  <a:lnTo>
                    <a:pt x="166819" y="446373"/>
                  </a:lnTo>
                  <a:lnTo>
                    <a:pt x="105142" y="473962"/>
                  </a:lnTo>
                  <a:lnTo>
                    <a:pt x="55907" y="493400"/>
                  </a:lnTo>
                  <a:lnTo>
                    <a:pt x="10529" y="4921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919977" y="1006237"/>
              <a:ext cx="1848769" cy="2066138"/>
            </a:xfrm>
            <a:custGeom>
              <a:avLst/>
              <a:gdLst/>
              <a:ahLst/>
              <a:cxnLst/>
              <a:rect l="0" t="0" r="0" b="0"/>
              <a:pathLst>
                <a:path w="1848769" h="2066138">
                  <a:moveTo>
                    <a:pt x="849432" y="25555"/>
                  </a:moveTo>
                  <a:lnTo>
                    <a:pt x="799000" y="25555"/>
                  </a:lnTo>
                  <a:lnTo>
                    <a:pt x="740512" y="26725"/>
                  </a:lnTo>
                  <a:lnTo>
                    <a:pt x="695348" y="31145"/>
                  </a:lnTo>
                  <a:lnTo>
                    <a:pt x="647979" y="40128"/>
                  </a:lnTo>
                  <a:lnTo>
                    <a:pt x="599630" y="53089"/>
                  </a:lnTo>
                  <a:lnTo>
                    <a:pt x="550846" y="70548"/>
                  </a:lnTo>
                  <a:lnTo>
                    <a:pt x="501868" y="93125"/>
                  </a:lnTo>
                  <a:lnTo>
                    <a:pt x="452803" y="121097"/>
                  </a:lnTo>
                  <a:lnTo>
                    <a:pt x="403701" y="156926"/>
                  </a:lnTo>
                  <a:lnTo>
                    <a:pt x="354582" y="202485"/>
                  </a:lnTo>
                  <a:lnTo>
                    <a:pt x="306625" y="252760"/>
                  </a:lnTo>
                  <a:lnTo>
                    <a:pt x="261914" y="302400"/>
                  </a:lnTo>
                  <a:lnTo>
                    <a:pt x="218646" y="357997"/>
                  </a:lnTo>
                  <a:lnTo>
                    <a:pt x="178358" y="418972"/>
                  </a:lnTo>
                  <a:lnTo>
                    <a:pt x="161064" y="451610"/>
                  </a:lnTo>
                  <a:lnTo>
                    <a:pt x="144855" y="485067"/>
                  </a:lnTo>
                  <a:lnTo>
                    <a:pt x="129370" y="519070"/>
                  </a:lnTo>
                  <a:lnTo>
                    <a:pt x="114367" y="553436"/>
                  </a:lnTo>
                  <a:lnTo>
                    <a:pt x="99686" y="588046"/>
                  </a:lnTo>
                  <a:lnTo>
                    <a:pt x="86388" y="622818"/>
                  </a:lnTo>
                  <a:lnTo>
                    <a:pt x="74014" y="657697"/>
                  </a:lnTo>
                  <a:lnTo>
                    <a:pt x="62255" y="692648"/>
                  </a:lnTo>
                  <a:lnTo>
                    <a:pt x="50907" y="727647"/>
                  </a:lnTo>
                  <a:lnTo>
                    <a:pt x="39832" y="762678"/>
                  </a:lnTo>
                  <a:lnTo>
                    <a:pt x="28938" y="797730"/>
                  </a:lnTo>
                  <a:lnTo>
                    <a:pt x="20506" y="833967"/>
                  </a:lnTo>
                  <a:lnTo>
                    <a:pt x="13716" y="870993"/>
                  </a:lnTo>
                  <a:lnTo>
                    <a:pt x="8018" y="908545"/>
                  </a:lnTo>
                  <a:lnTo>
                    <a:pt x="4220" y="945278"/>
                  </a:lnTo>
                  <a:lnTo>
                    <a:pt x="1688" y="981465"/>
                  </a:lnTo>
                  <a:lnTo>
                    <a:pt x="0" y="1017288"/>
                  </a:lnTo>
                  <a:lnTo>
                    <a:pt x="44" y="1052868"/>
                  </a:lnTo>
                  <a:lnTo>
                    <a:pt x="1244" y="1088287"/>
                  </a:lnTo>
                  <a:lnTo>
                    <a:pt x="3213" y="1123597"/>
                  </a:lnTo>
                  <a:lnTo>
                    <a:pt x="6866" y="1158836"/>
                  </a:lnTo>
                  <a:lnTo>
                    <a:pt x="11641" y="1194027"/>
                  </a:lnTo>
                  <a:lnTo>
                    <a:pt x="17164" y="1229186"/>
                  </a:lnTo>
                  <a:lnTo>
                    <a:pt x="24355" y="1264323"/>
                  </a:lnTo>
                  <a:lnTo>
                    <a:pt x="32659" y="1299447"/>
                  </a:lnTo>
                  <a:lnTo>
                    <a:pt x="41704" y="1334561"/>
                  </a:lnTo>
                  <a:lnTo>
                    <a:pt x="51244" y="1369668"/>
                  </a:lnTo>
                  <a:lnTo>
                    <a:pt x="61113" y="1404772"/>
                  </a:lnTo>
                  <a:lnTo>
                    <a:pt x="71202" y="1439872"/>
                  </a:lnTo>
                  <a:lnTo>
                    <a:pt x="82608" y="1473801"/>
                  </a:lnTo>
                  <a:lnTo>
                    <a:pt x="94890" y="1506949"/>
                  </a:lnTo>
                  <a:lnTo>
                    <a:pt x="107758" y="1539576"/>
                  </a:lnTo>
                  <a:lnTo>
                    <a:pt x="122186" y="1571856"/>
                  </a:lnTo>
                  <a:lnTo>
                    <a:pt x="137654" y="1603904"/>
                  </a:lnTo>
                  <a:lnTo>
                    <a:pt x="170438" y="1665250"/>
                  </a:lnTo>
                  <a:lnTo>
                    <a:pt x="204506" y="1719811"/>
                  </a:lnTo>
                  <a:lnTo>
                    <a:pt x="242264" y="1771356"/>
                  </a:lnTo>
                  <a:lnTo>
                    <a:pt x="283612" y="1820391"/>
                  </a:lnTo>
                  <a:lnTo>
                    <a:pt x="329284" y="1865581"/>
                  </a:lnTo>
                  <a:lnTo>
                    <a:pt x="376880" y="1905943"/>
                  </a:lnTo>
                  <a:lnTo>
                    <a:pt x="426499" y="1941039"/>
                  </a:lnTo>
                  <a:lnTo>
                    <a:pt x="479748" y="1968336"/>
                  </a:lnTo>
                  <a:lnTo>
                    <a:pt x="537729" y="1992166"/>
                  </a:lnTo>
                  <a:lnTo>
                    <a:pt x="597424" y="2013286"/>
                  </a:lnTo>
                  <a:lnTo>
                    <a:pt x="655150" y="2030471"/>
                  </a:lnTo>
                  <a:lnTo>
                    <a:pt x="715121" y="2045908"/>
                  </a:lnTo>
                  <a:lnTo>
                    <a:pt x="776870" y="2058228"/>
                  </a:lnTo>
                  <a:lnTo>
                    <a:pt x="839410" y="2063704"/>
                  </a:lnTo>
                  <a:lnTo>
                    <a:pt x="902299" y="2066137"/>
                  </a:lnTo>
                  <a:lnTo>
                    <a:pt x="965346" y="2066049"/>
                  </a:lnTo>
                  <a:lnTo>
                    <a:pt x="1028461" y="2062110"/>
                  </a:lnTo>
                  <a:lnTo>
                    <a:pt x="1091607" y="2053341"/>
                  </a:lnTo>
                  <a:lnTo>
                    <a:pt x="1154767" y="2041644"/>
                  </a:lnTo>
                  <a:lnTo>
                    <a:pt x="1217933" y="2028647"/>
                  </a:lnTo>
                  <a:lnTo>
                    <a:pt x="1277983" y="2008832"/>
                  </a:lnTo>
                  <a:lnTo>
                    <a:pt x="1334697" y="1984428"/>
                  </a:lnTo>
                  <a:lnTo>
                    <a:pt x="1387199" y="1957984"/>
                  </a:lnTo>
                  <a:lnTo>
                    <a:pt x="1437830" y="1927514"/>
                  </a:lnTo>
                  <a:lnTo>
                    <a:pt x="1486458" y="1893304"/>
                  </a:lnTo>
                  <a:lnTo>
                    <a:pt x="1531468" y="1854703"/>
                  </a:lnTo>
                  <a:lnTo>
                    <a:pt x="1574869" y="1811031"/>
                  </a:lnTo>
                  <a:lnTo>
                    <a:pt x="1617555" y="1764325"/>
                  </a:lnTo>
                  <a:lnTo>
                    <a:pt x="1659923" y="1716271"/>
                  </a:lnTo>
                  <a:lnTo>
                    <a:pt x="1695911" y="1664498"/>
                  </a:lnTo>
                  <a:lnTo>
                    <a:pt x="1727503" y="1610292"/>
                  </a:lnTo>
                  <a:lnTo>
                    <a:pt x="1757142" y="1555005"/>
                  </a:lnTo>
                  <a:lnTo>
                    <a:pt x="1782793" y="1496118"/>
                  </a:lnTo>
                  <a:lnTo>
                    <a:pt x="1804722" y="1434851"/>
                  </a:lnTo>
                  <a:lnTo>
                    <a:pt x="1822267" y="1372526"/>
                  </a:lnTo>
                  <a:lnTo>
                    <a:pt x="1834744" y="1309731"/>
                  </a:lnTo>
                  <a:lnTo>
                    <a:pt x="1839709" y="1278246"/>
                  </a:lnTo>
                  <a:lnTo>
                    <a:pt x="1843019" y="1245557"/>
                  </a:lnTo>
                  <a:lnTo>
                    <a:pt x="1845226" y="1212067"/>
                  </a:lnTo>
                  <a:lnTo>
                    <a:pt x="1846697" y="1178041"/>
                  </a:lnTo>
                  <a:lnTo>
                    <a:pt x="1847678" y="1143659"/>
                  </a:lnTo>
                  <a:lnTo>
                    <a:pt x="1848332" y="1109040"/>
                  </a:lnTo>
                  <a:lnTo>
                    <a:pt x="1848768" y="1074262"/>
                  </a:lnTo>
                  <a:lnTo>
                    <a:pt x="1847888" y="1039378"/>
                  </a:lnTo>
                  <a:lnTo>
                    <a:pt x="1846132" y="1004424"/>
                  </a:lnTo>
                  <a:lnTo>
                    <a:pt x="1843792" y="969423"/>
                  </a:lnTo>
                  <a:lnTo>
                    <a:pt x="1839892" y="934390"/>
                  </a:lnTo>
                  <a:lnTo>
                    <a:pt x="1834952" y="899337"/>
                  </a:lnTo>
                  <a:lnTo>
                    <a:pt x="1829319" y="864270"/>
                  </a:lnTo>
                  <a:lnTo>
                    <a:pt x="1822055" y="830363"/>
                  </a:lnTo>
                  <a:lnTo>
                    <a:pt x="1813702" y="797231"/>
                  </a:lnTo>
                  <a:lnTo>
                    <a:pt x="1804624" y="764613"/>
                  </a:lnTo>
                  <a:lnTo>
                    <a:pt x="1793893" y="731170"/>
                  </a:lnTo>
                  <a:lnTo>
                    <a:pt x="1782059" y="697177"/>
                  </a:lnTo>
                  <a:lnTo>
                    <a:pt x="1769491" y="662816"/>
                  </a:lnTo>
                  <a:lnTo>
                    <a:pt x="1756433" y="629380"/>
                  </a:lnTo>
                  <a:lnTo>
                    <a:pt x="1743048" y="596561"/>
                  </a:lnTo>
                  <a:lnTo>
                    <a:pt x="1729445" y="564153"/>
                  </a:lnTo>
                  <a:lnTo>
                    <a:pt x="1714528" y="532019"/>
                  </a:lnTo>
                  <a:lnTo>
                    <a:pt x="1698734" y="500069"/>
                  </a:lnTo>
                  <a:lnTo>
                    <a:pt x="1682355" y="468239"/>
                  </a:lnTo>
                  <a:lnTo>
                    <a:pt x="1648559" y="404798"/>
                  </a:lnTo>
                  <a:lnTo>
                    <a:pt x="1612872" y="343846"/>
                  </a:lnTo>
                  <a:lnTo>
                    <a:pt x="1573614" y="289460"/>
                  </a:lnTo>
                  <a:lnTo>
                    <a:pt x="1529649" y="237993"/>
                  </a:lnTo>
                  <a:lnTo>
                    <a:pt x="1482814" y="188992"/>
                  </a:lnTo>
                  <a:lnTo>
                    <a:pt x="1434701" y="143817"/>
                  </a:lnTo>
                  <a:lnTo>
                    <a:pt x="1386023" y="106582"/>
                  </a:lnTo>
                  <a:lnTo>
                    <a:pt x="1335921" y="75605"/>
                  </a:lnTo>
                  <a:lnTo>
                    <a:pt x="1282459" y="50139"/>
                  </a:lnTo>
                  <a:lnTo>
                    <a:pt x="1227502" y="27123"/>
                  </a:lnTo>
                  <a:lnTo>
                    <a:pt x="1170711" y="8705"/>
                  </a:lnTo>
                  <a:lnTo>
                    <a:pt x="1110376" y="518"/>
                  </a:lnTo>
                  <a:lnTo>
                    <a:pt x="1051585" y="0"/>
                  </a:lnTo>
                  <a:lnTo>
                    <a:pt x="991920" y="7178"/>
                  </a:lnTo>
                  <a:lnTo>
                    <a:pt x="959632" y="15644"/>
                  </a:lnTo>
                  <a:lnTo>
                    <a:pt x="926408" y="25967"/>
                  </a:lnTo>
                  <a:lnTo>
                    <a:pt x="893731" y="38698"/>
                  </a:lnTo>
                  <a:lnTo>
                    <a:pt x="861417" y="53034"/>
                  </a:lnTo>
                  <a:lnTo>
                    <a:pt x="829346" y="68441"/>
                  </a:lnTo>
                  <a:lnTo>
                    <a:pt x="796267" y="85731"/>
                  </a:lnTo>
                  <a:lnTo>
                    <a:pt x="762516" y="104277"/>
                  </a:lnTo>
                  <a:lnTo>
                    <a:pt x="728317" y="123660"/>
                  </a:lnTo>
                  <a:lnTo>
                    <a:pt x="693819" y="147110"/>
                  </a:lnTo>
                  <a:lnTo>
                    <a:pt x="659122" y="173273"/>
                  </a:lnTo>
                  <a:lnTo>
                    <a:pt x="624293" y="201242"/>
                  </a:lnTo>
                  <a:lnTo>
                    <a:pt x="590545" y="231587"/>
                  </a:lnTo>
                  <a:lnTo>
                    <a:pt x="557518" y="263516"/>
                  </a:lnTo>
                  <a:lnTo>
                    <a:pt x="524971" y="296500"/>
                  </a:lnTo>
                  <a:lnTo>
                    <a:pt x="496254" y="329017"/>
                  </a:lnTo>
                  <a:lnTo>
                    <a:pt x="470091" y="361224"/>
                  </a:lnTo>
                  <a:lnTo>
                    <a:pt x="424643" y="420406"/>
                  </a:lnTo>
                  <a:lnTo>
                    <a:pt x="377428" y="480760"/>
                  </a:lnTo>
                  <a:lnTo>
                    <a:pt x="354593" y="5098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334262" y="2880607"/>
              <a:ext cx="1993633" cy="2085708"/>
            </a:xfrm>
            <a:custGeom>
              <a:avLst/>
              <a:gdLst/>
              <a:ahLst/>
              <a:cxnLst/>
              <a:rect l="0" t="0" r="0" b="0"/>
              <a:pathLst>
                <a:path w="1993633" h="2085708">
                  <a:moveTo>
                    <a:pt x="214463" y="941237"/>
                  </a:moveTo>
                  <a:lnTo>
                    <a:pt x="179565" y="987313"/>
                  </a:lnTo>
                  <a:lnTo>
                    <a:pt x="156920" y="1044272"/>
                  </a:lnTo>
                  <a:lnTo>
                    <a:pt x="144901" y="1094728"/>
                  </a:lnTo>
                  <a:lnTo>
                    <a:pt x="135101" y="1153612"/>
                  </a:lnTo>
                  <a:lnTo>
                    <a:pt x="132847" y="1216683"/>
                  </a:lnTo>
                  <a:lnTo>
                    <a:pt x="136465" y="1262919"/>
                  </a:lnTo>
                  <a:lnTo>
                    <a:pt x="141973" y="1307645"/>
                  </a:lnTo>
                  <a:lnTo>
                    <a:pt x="149490" y="1352090"/>
                  </a:lnTo>
                  <a:lnTo>
                    <a:pt x="160629" y="1399139"/>
                  </a:lnTo>
                  <a:lnTo>
                    <a:pt x="176499" y="1447346"/>
                  </a:lnTo>
                  <a:lnTo>
                    <a:pt x="196420" y="1496068"/>
                  </a:lnTo>
                  <a:lnTo>
                    <a:pt x="220872" y="1545017"/>
                  </a:lnTo>
                  <a:lnTo>
                    <a:pt x="250457" y="1594069"/>
                  </a:lnTo>
                  <a:lnTo>
                    <a:pt x="283103" y="1643166"/>
                  </a:lnTo>
                  <a:lnTo>
                    <a:pt x="317109" y="1692283"/>
                  </a:lnTo>
                  <a:lnTo>
                    <a:pt x="354839" y="1741409"/>
                  </a:lnTo>
                  <a:lnTo>
                    <a:pt x="395006" y="1789369"/>
                  </a:lnTo>
                  <a:lnTo>
                    <a:pt x="436254" y="1834081"/>
                  </a:lnTo>
                  <a:lnTo>
                    <a:pt x="484223" y="1874230"/>
                  </a:lnTo>
                  <a:lnTo>
                    <a:pt x="535568" y="1911571"/>
                  </a:lnTo>
                  <a:lnTo>
                    <a:pt x="585683" y="1947664"/>
                  </a:lnTo>
                  <a:lnTo>
                    <a:pt x="638373" y="1980084"/>
                  </a:lnTo>
                  <a:lnTo>
                    <a:pt x="692986" y="2008920"/>
                  </a:lnTo>
                  <a:lnTo>
                    <a:pt x="748454" y="2033435"/>
                  </a:lnTo>
                  <a:lnTo>
                    <a:pt x="804303" y="2052909"/>
                  </a:lnTo>
                  <a:lnTo>
                    <a:pt x="860319" y="2068193"/>
                  </a:lnTo>
                  <a:lnTo>
                    <a:pt x="916411" y="2078886"/>
                  </a:lnTo>
                  <a:lnTo>
                    <a:pt x="972536" y="2084418"/>
                  </a:lnTo>
                  <a:lnTo>
                    <a:pt x="1027507" y="2085707"/>
                  </a:lnTo>
                  <a:lnTo>
                    <a:pt x="1079234" y="2082380"/>
                  </a:lnTo>
                  <a:lnTo>
                    <a:pt x="1132640" y="2070763"/>
                  </a:lnTo>
                  <a:lnTo>
                    <a:pt x="1186401" y="2053901"/>
                  </a:lnTo>
                  <a:lnTo>
                    <a:pt x="1237591" y="2034709"/>
                  </a:lnTo>
                  <a:lnTo>
                    <a:pt x="1287638" y="2008242"/>
                  </a:lnTo>
                  <a:lnTo>
                    <a:pt x="1337178" y="1975812"/>
                  </a:lnTo>
                  <a:lnTo>
                    <a:pt x="1386491" y="1938001"/>
                  </a:lnTo>
                  <a:lnTo>
                    <a:pt x="1432585" y="1894681"/>
                  </a:lnTo>
                  <a:lnTo>
                    <a:pt x="1476468" y="1846961"/>
                  </a:lnTo>
                  <a:lnTo>
                    <a:pt x="1519368" y="1794557"/>
                  </a:lnTo>
                  <a:lnTo>
                    <a:pt x="1558712" y="1740070"/>
                  </a:lnTo>
                  <a:lnTo>
                    <a:pt x="1595695" y="1683489"/>
                  </a:lnTo>
                  <a:lnTo>
                    <a:pt x="1631629" y="1623247"/>
                  </a:lnTo>
                  <a:lnTo>
                    <a:pt x="1667097" y="1561377"/>
                  </a:lnTo>
                  <a:lnTo>
                    <a:pt x="1701188" y="1498784"/>
                  </a:lnTo>
                  <a:lnTo>
                    <a:pt x="1731938" y="1435871"/>
                  </a:lnTo>
                  <a:lnTo>
                    <a:pt x="1764322" y="1372814"/>
                  </a:lnTo>
                  <a:lnTo>
                    <a:pt x="1781146" y="1341259"/>
                  </a:lnTo>
                  <a:lnTo>
                    <a:pt x="1795872" y="1308524"/>
                  </a:lnTo>
                  <a:lnTo>
                    <a:pt x="1809199" y="1275002"/>
                  </a:lnTo>
                  <a:lnTo>
                    <a:pt x="1821592" y="1240956"/>
                  </a:lnTo>
                  <a:lnTo>
                    <a:pt x="1834534" y="1207731"/>
                  </a:lnTo>
                  <a:lnTo>
                    <a:pt x="1847841" y="1175051"/>
                  </a:lnTo>
                  <a:lnTo>
                    <a:pt x="1872766" y="1111835"/>
                  </a:lnTo>
                  <a:lnTo>
                    <a:pt x="1891642" y="1052543"/>
                  </a:lnTo>
                  <a:lnTo>
                    <a:pt x="1910951" y="991876"/>
                  </a:lnTo>
                  <a:lnTo>
                    <a:pt x="1930061" y="930988"/>
                  </a:lnTo>
                  <a:lnTo>
                    <a:pt x="1946353" y="872731"/>
                  </a:lnTo>
                  <a:lnTo>
                    <a:pt x="1958272" y="815644"/>
                  </a:lnTo>
                  <a:lnTo>
                    <a:pt x="1968640" y="760246"/>
                  </a:lnTo>
                  <a:lnTo>
                    <a:pt x="1981047" y="708328"/>
                  </a:lnTo>
                  <a:lnTo>
                    <a:pt x="1988121" y="657958"/>
                  </a:lnTo>
                  <a:lnTo>
                    <a:pt x="1991265" y="609445"/>
                  </a:lnTo>
                  <a:lnTo>
                    <a:pt x="1992662" y="564486"/>
                  </a:lnTo>
                  <a:lnTo>
                    <a:pt x="1993283" y="521109"/>
                  </a:lnTo>
                  <a:lnTo>
                    <a:pt x="1993632" y="460346"/>
                  </a:lnTo>
                  <a:lnTo>
                    <a:pt x="1987496" y="405297"/>
                  </a:lnTo>
                  <a:lnTo>
                    <a:pt x="1970860" y="351942"/>
                  </a:lnTo>
                  <a:lnTo>
                    <a:pt x="1951114" y="302207"/>
                  </a:lnTo>
                  <a:lnTo>
                    <a:pt x="1917891" y="243481"/>
                  </a:lnTo>
                  <a:lnTo>
                    <a:pt x="1869128" y="186820"/>
                  </a:lnTo>
                  <a:lnTo>
                    <a:pt x="1811316" y="133687"/>
                  </a:lnTo>
                  <a:lnTo>
                    <a:pt x="1758002" y="99889"/>
                  </a:lnTo>
                  <a:lnTo>
                    <a:pt x="1697752" y="70768"/>
                  </a:lnTo>
                  <a:lnTo>
                    <a:pt x="1635446" y="47321"/>
                  </a:lnTo>
                  <a:lnTo>
                    <a:pt x="1592365" y="33894"/>
                  </a:lnTo>
                  <a:lnTo>
                    <a:pt x="1545922" y="24027"/>
                  </a:lnTo>
                  <a:lnTo>
                    <a:pt x="1494863" y="15742"/>
                  </a:lnTo>
                  <a:lnTo>
                    <a:pt x="1442146" y="8160"/>
                  </a:lnTo>
                  <a:lnTo>
                    <a:pt x="1391420" y="891"/>
                  </a:lnTo>
                  <a:lnTo>
                    <a:pt x="1335340" y="0"/>
                  </a:lnTo>
                  <a:lnTo>
                    <a:pt x="1276490" y="2334"/>
                  </a:lnTo>
                  <a:lnTo>
                    <a:pt x="1219139" y="3371"/>
                  </a:lnTo>
                  <a:lnTo>
                    <a:pt x="1159335" y="10071"/>
                  </a:lnTo>
                  <a:lnTo>
                    <a:pt x="1097660" y="20848"/>
                  </a:lnTo>
                  <a:lnTo>
                    <a:pt x="1035154" y="33437"/>
                  </a:lnTo>
                  <a:lnTo>
                    <a:pt x="972278" y="49950"/>
                  </a:lnTo>
                  <a:lnTo>
                    <a:pt x="909239" y="70157"/>
                  </a:lnTo>
                  <a:lnTo>
                    <a:pt x="846126" y="94736"/>
                  </a:lnTo>
                  <a:lnTo>
                    <a:pt x="782981" y="124377"/>
                  </a:lnTo>
                  <a:lnTo>
                    <a:pt x="719822" y="158218"/>
                  </a:lnTo>
                  <a:lnTo>
                    <a:pt x="656656" y="196655"/>
                  </a:lnTo>
                  <a:lnTo>
                    <a:pt x="593487" y="240255"/>
                  </a:lnTo>
                  <a:lnTo>
                    <a:pt x="530317" y="286928"/>
                  </a:lnTo>
                  <a:lnTo>
                    <a:pt x="467146" y="334968"/>
                  </a:lnTo>
                  <a:lnTo>
                    <a:pt x="407096" y="386735"/>
                  </a:lnTo>
                  <a:lnTo>
                    <a:pt x="350381" y="442108"/>
                  </a:lnTo>
                  <a:lnTo>
                    <a:pt x="297878" y="501813"/>
                  </a:lnTo>
                  <a:lnTo>
                    <a:pt x="247247" y="563444"/>
                  </a:lnTo>
                  <a:lnTo>
                    <a:pt x="222281" y="594618"/>
                  </a:lnTo>
                  <a:lnTo>
                    <a:pt x="198618" y="627100"/>
                  </a:lnTo>
                  <a:lnTo>
                    <a:pt x="175824" y="660452"/>
                  </a:lnTo>
                  <a:lnTo>
                    <a:pt x="153609" y="694386"/>
                  </a:lnTo>
                  <a:lnTo>
                    <a:pt x="134119" y="728707"/>
                  </a:lnTo>
                  <a:lnTo>
                    <a:pt x="116446" y="763285"/>
                  </a:lnTo>
                  <a:lnTo>
                    <a:pt x="99986" y="798036"/>
                  </a:lnTo>
                  <a:lnTo>
                    <a:pt x="85502" y="831732"/>
                  </a:lnTo>
                  <a:lnTo>
                    <a:pt x="72337" y="864724"/>
                  </a:lnTo>
                  <a:lnTo>
                    <a:pt x="60051" y="897248"/>
                  </a:lnTo>
                  <a:lnTo>
                    <a:pt x="49520" y="930628"/>
                  </a:lnTo>
                  <a:lnTo>
                    <a:pt x="40160" y="964580"/>
                  </a:lnTo>
                  <a:lnTo>
                    <a:pt x="31581" y="998913"/>
                  </a:lnTo>
                  <a:lnTo>
                    <a:pt x="18928" y="1062017"/>
                  </a:lnTo>
                  <a:lnTo>
                    <a:pt x="9406" y="1122429"/>
                  </a:lnTo>
                  <a:lnTo>
                    <a:pt x="1274" y="1184374"/>
                  </a:lnTo>
                  <a:lnTo>
                    <a:pt x="0" y="1240761"/>
                  </a:lnTo>
                  <a:lnTo>
                    <a:pt x="4503" y="1293118"/>
                  </a:lnTo>
                  <a:lnTo>
                    <a:pt x="14303" y="1343683"/>
                  </a:lnTo>
                  <a:lnTo>
                    <a:pt x="29577" y="1393453"/>
                  </a:lnTo>
                  <a:lnTo>
                    <a:pt x="48063" y="1441699"/>
                  </a:lnTo>
                  <a:lnTo>
                    <a:pt x="67978" y="1486538"/>
                  </a:lnTo>
                  <a:lnTo>
                    <a:pt x="104510" y="1545654"/>
                  </a:lnTo>
                  <a:lnTo>
                    <a:pt x="150559" y="1600215"/>
                  </a:lnTo>
                  <a:lnTo>
                    <a:pt x="201248" y="1653426"/>
                  </a:lnTo>
                  <a:lnTo>
                    <a:pt x="258900" y="1695059"/>
                  </a:lnTo>
                  <a:lnTo>
                    <a:pt x="320437" y="1729621"/>
                  </a:lnTo>
                  <a:lnTo>
                    <a:pt x="383123" y="1762089"/>
                  </a:lnTo>
                  <a:lnTo>
                    <a:pt x="446151" y="1788346"/>
                  </a:lnTo>
                  <a:lnTo>
                    <a:pt x="509279" y="1805355"/>
                  </a:lnTo>
                  <a:lnTo>
                    <a:pt x="572438" y="1817804"/>
                  </a:lnTo>
                  <a:lnTo>
                    <a:pt x="630016" y="1828901"/>
                  </a:lnTo>
                  <a:lnTo>
                    <a:pt x="684121" y="1834009"/>
                  </a:lnTo>
                  <a:lnTo>
                    <a:pt x="746398" y="1841801"/>
                  </a:lnTo>
                  <a:lnTo>
                    <a:pt x="806881" y="1837621"/>
                  </a:lnTo>
                  <a:lnTo>
                    <a:pt x="836899" y="1834469"/>
                  </a:lnTo>
                  <a:lnTo>
                    <a:pt x="858039" y="1825270"/>
                  </a:lnTo>
                  <a:lnTo>
                    <a:pt x="863442" y="1818371"/>
                  </a:lnTo>
                  <a:lnTo>
                    <a:pt x="865875" y="1810262"/>
                  </a:lnTo>
                  <a:lnTo>
                    <a:pt x="867230" y="17835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69782" y="3460624"/>
              <a:ext cx="1272552" cy="1063879"/>
            </a:xfrm>
            <a:custGeom>
              <a:avLst/>
              <a:gdLst/>
              <a:ahLst/>
              <a:cxnLst/>
              <a:rect l="0" t="0" r="0" b="0"/>
              <a:pathLst>
                <a:path w="1272552" h="1063879">
                  <a:moveTo>
                    <a:pt x="157928" y="687604"/>
                  </a:moveTo>
                  <a:lnTo>
                    <a:pt x="161047" y="747988"/>
                  </a:lnTo>
                  <a:lnTo>
                    <a:pt x="169381" y="799472"/>
                  </a:lnTo>
                  <a:lnTo>
                    <a:pt x="182378" y="841242"/>
                  </a:lnTo>
                  <a:lnTo>
                    <a:pt x="213321" y="892387"/>
                  </a:lnTo>
                  <a:lnTo>
                    <a:pt x="275028" y="950054"/>
                  </a:lnTo>
                  <a:lnTo>
                    <a:pt x="330147" y="992780"/>
                  </a:lnTo>
                  <a:lnTo>
                    <a:pt x="377672" y="1018882"/>
                  </a:lnTo>
                  <a:lnTo>
                    <a:pt x="428797" y="1041434"/>
                  </a:lnTo>
                  <a:lnTo>
                    <a:pt x="486580" y="1057344"/>
                  </a:lnTo>
                  <a:lnTo>
                    <a:pt x="542565" y="1063878"/>
                  </a:lnTo>
                  <a:lnTo>
                    <a:pt x="601787" y="1060225"/>
                  </a:lnTo>
                  <a:lnTo>
                    <a:pt x="663788" y="1046145"/>
                  </a:lnTo>
                  <a:lnTo>
                    <a:pt x="721023" y="1027155"/>
                  </a:lnTo>
                  <a:lnTo>
                    <a:pt x="780615" y="1001121"/>
                  </a:lnTo>
                  <a:lnTo>
                    <a:pt x="837137" y="965591"/>
                  </a:lnTo>
                  <a:lnTo>
                    <a:pt x="890929" y="919839"/>
                  </a:lnTo>
                  <a:lnTo>
                    <a:pt x="943912" y="869238"/>
                  </a:lnTo>
                  <a:lnTo>
                    <a:pt x="996656" y="811611"/>
                  </a:lnTo>
                  <a:lnTo>
                    <a:pt x="1028654" y="767674"/>
                  </a:lnTo>
                  <a:lnTo>
                    <a:pt x="1058474" y="722021"/>
                  </a:lnTo>
                  <a:lnTo>
                    <a:pt x="1087325" y="678334"/>
                  </a:lnTo>
                  <a:lnTo>
                    <a:pt x="1112626" y="632401"/>
                  </a:lnTo>
                  <a:lnTo>
                    <a:pt x="1134399" y="585860"/>
                  </a:lnTo>
                  <a:lnTo>
                    <a:pt x="1151876" y="541779"/>
                  </a:lnTo>
                  <a:lnTo>
                    <a:pt x="1167441" y="495671"/>
                  </a:lnTo>
                  <a:lnTo>
                    <a:pt x="1182158" y="449052"/>
                  </a:lnTo>
                  <a:lnTo>
                    <a:pt x="1196498" y="404936"/>
                  </a:lnTo>
                  <a:lnTo>
                    <a:pt x="1210670" y="361932"/>
                  </a:lnTo>
                  <a:lnTo>
                    <a:pt x="1228683" y="301380"/>
                  </a:lnTo>
                  <a:lnTo>
                    <a:pt x="1241429" y="243274"/>
                  </a:lnTo>
                  <a:lnTo>
                    <a:pt x="1252614" y="187843"/>
                  </a:lnTo>
                  <a:lnTo>
                    <a:pt x="1266875" y="127191"/>
                  </a:lnTo>
                  <a:lnTo>
                    <a:pt x="1272551" y="68981"/>
                  </a:lnTo>
                  <a:lnTo>
                    <a:pt x="1271195" y="22987"/>
                  </a:lnTo>
                  <a:lnTo>
                    <a:pt x="1262586" y="1884"/>
                  </a:lnTo>
                  <a:lnTo>
                    <a:pt x="1258185" y="0"/>
                  </a:lnTo>
                  <a:lnTo>
                    <a:pt x="1254080" y="3423"/>
                  </a:lnTo>
                  <a:lnTo>
                    <a:pt x="1231939" y="56833"/>
                  </a:lnTo>
                  <a:lnTo>
                    <a:pt x="1213131" y="109830"/>
                  </a:lnTo>
                  <a:lnTo>
                    <a:pt x="1188799" y="165247"/>
                  </a:lnTo>
                  <a:lnTo>
                    <a:pt x="1161463" y="226583"/>
                  </a:lnTo>
                  <a:lnTo>
                    <a:pt x="1132363" y="284929"/>
                  </a:lnTo>
                  <a:lnTo>
                    <a:pt x="1104095" y="333286"/>
                  </a:lnTo>
                  <a:lnTo>
                    <a:pt x="1059983" y="392140"/>
                  </a:lnTo>
                  <a:lnTo>
                    <a:pt x="1006556" y="454416"/>
                  </a:lnTo>
                  <a:lnTo>
                    <a:pt x="959325" y="500098"/>
                  </a:lnTo>
                  <a:lnTo>
                    <a:pt x="908286" y="537680"/>
                  </a:lnTo>
                  <a:lnTo>
                    <a:pt x="856118" y="576631"/>
                  </a:lnTo>
                  <a:lnTo>
                    <a:pt x="798027" y="612219"/>
                  </a:lnTo>
                  <a:lnTo>
                    <a:pt x="736361" y="639401"/>
                  </a:lnTo>
                  <a:lnTo>
                    <a:pt x="691480" y="657991"/>
                  </a:lnTo>
                  <a:lnTo>
                    <a:pt x="644237" y="676782"/>
                  </a:lnTo>
                  <a:lnTo>
                    <a:pt x="595944" y="692932"/>
                  </a:lnTo>
                  <a:lnTo>
                    <a:pt x="550303" y="707909"/>
                  </a:lnTo>
                  <a:lnTo>
                    <a:pt x="505452" y="722365"/>
                  </a:lnTo>
                  <a:lnTo>
                    <a:pt x="458222" y="736588"/>
                  </a:lnTo>
                  <a:lnTo>
                    <a:pt x="409935" y="747589"/>
                  </a:lnTo>
                  <a:lnTo>
                    <a:pt x="363518" y="755208"/>
                  </a:lnTo>
                  <a:lnTo>
                    <a:pt x="303331" y="760667"/>
                  </a:lnTo>
                  <a:lnTo>
                    <a:pt x="242733" y="768003"/>
                  </a:lnTo>
                  <a:lnTo>
                    <a:pt x="188385" y="769527"/>
                  </a:lnTo>
                  <a:lnTo>
                    <a:pt x="127506" y="760155"/>
                  </a:lnTo>
                  <a:lnTo>
                    <a:pt x="87693" y="747315"/>
                  </a:lnTo>
                  <a:lnTo>
                    <a:pt x="53669" y="725573"/>
                  </a:lnTo>
                  <a:lnTo>
                    <a:pt x="33212" y="705649"/>
                  </a:lnTo>
                  <a:lnTo>
                    <a:pt x="7253" y="664088"/>
                  </a:lnTo>
                  <a:lnTo>
                    <a:pt x="0" y="64549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32995" y="3108239"/>
              <a:ext cx="393688" cy="452401"/>
            </a:xfrm>
            <a:custGeom>
              <a:avLst/>
              <a:gdLst/>
              <a:ahLst/>
              <a:cxnLst/>
              <a:rect l="0" t="0" r="0" b="0"/>
              <a:pathLst>
                <a:path w="393688" h="452401">
                  <a:moveTo>
                    <a:pt x="168455" y="102952"/>
                  </a:moveTo>
                  <a:lnTo>
                    <a:pt x="114341" y="151853"/>
                  </a:lnTo>
                  <a:lnTo>
                    <a:pt x="73408" y="202558"/>
                  </a:lnTo>
                  <a:lnTo>
                    <a:pt x="39933" y="257635"/>
                  </a:lnTo>
                  <a:lnTo>
                    <a:pt x="13910" y="313575"/>
                  </a:lnTo>
                  <a:lnTo>
                    <a:pt x="7352" y="341621"/>
                  </a:lnTo>
                  <a:lnTo>
                    <a:pt x="12673" y="394635"/>
                  </a:lnTo>
                  <a:lnTo>
                    <a:pt x="15468" y="406202"/>
                  </a:lnTo>
                  <a:lnTo>
                    <a:pt x="27931" y="425293"/>
                  </a:lnTo>
                  <a:lnTo>
                    <a:pt x="45169" y="440407"/>
                  </a:lnTo>
                  <a:lnTo>
                    <a:pt x="64528" y="451024"/>
                  </a:lnTo>
                  <a:lnTo>
                    <a:pt x="117515" y="452400"/>
                  </a:lnTo>
                  <a:lnTo>
                    <a:pt x="168310" y="439809"/>
                  </a:lnTo>
                  <a:lnTo>
                    <a:pt x="218586" y="421261"/>
                  </a:lnTo>
                  <a:lnTo>
                    <a:pt x="278400" y="378391"/>
                  </a:lnTo>
                  <a:lnTo>
                    <a:pt x="336139" y="318685"/>
                  </a:lnTo>
                  <a:lnTo>
                    <a:pt x="369297" y="262852"/>
                  </a:lnTo>
                  <a:lnTo>
                    <a:pt x="388326" y="199831"/>
                  </a:lnTo>
                  <a:lnTo>
                    <a:pt x="393687" y="170576"/>
                  </a:lnTo>
                  <a:lnTo>
                    <a:pt x="388959" y="127798"/>
                  </a:lnTo>
                  <a:lnTo>
                    <a:pt x="366993" y="74541"/>
                  </a:lnTo>
                  <a:lnTo>
                    <a:pt x="352621" y="52890"/>
                  </a:lnTo>
                  <a:lnTo>
                    <a:pt x="334534" y="35469"/>
                  </a:lnTo>
                  <a:lnTo>
                    <a:pt x="299033" y="18096"/>
                  </a:lnTo>
                  <a:lnTo>
                    <a:pt x="245114" y="2916"/>
                  </a:lnTo>
                  <a:lnTo>
                    <a:pt x="217344" y="0"/>
                  </a:lnTo>
                  <a:lnTo>
                    <a:pt x="169813" y="9537"/>
                  </a:lnTo>
                  <a:lnTo>
                    <a:pt x="110925" y="34890"/>
                  </a:lnTo>
                  <a:lnTo>
                    <a:pt x="53385" y="82637"/>
                  </a:lnTo>
                  <a:lnTo>
                    <a:pt x="0" y="1450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98177" y="3031557"/>
              <a:ext cx="391856" cy="519612"/>
            </a:xfrm>
            <a:custGeom>
              <a:avLst/>
              <a:gdLst/>
              <a:ahLst/>
              <a:cxnLst/>
              <a:rect l="0" t="0" r="0" b="0"/>
              <a:pathLst>
                <a:path w="391856" h="519612">
                  <a:moveTo>
                    <a:pt x="292869" y="11178"/>
                  </a:moveTo>
                  <a:lnTo>
                    <a:pt x="276101" y="0"/>
                  </a:lnTo>
                  <a:lnTo>
                    <a:pt x="265313" y="216"/>
                  </a:lnTo>
                  <a:lnTo>
                    <a:pt x="237728" y="9816"/>
                  </a:lnTo>
                  <a:lnTo>
                    <a:pt x="174994" y="54499"/>
                  </a:lnTo>
                  <a:lnTo>
                    <a:pt x="120496" y="106823"/>
                  </a:lnTo>
                  <a:lnTo>
                    <a:pt x="84259" y="156371"/>
                  </a:lnTo>
                  <a:lnTo>
                    <a:pt x="51294" y="208096"/>
                  </a:lnTo>
                  <a:lnTo>
                    <a:pt x="24889" y="260467"/>
                  </a:lnTo>
                  <a:lnTo>
                    <a:pt x="7838" y="313029"/>
                  </a:lnTo>
                  <a:lnTo>
                    <a:pt x="0" y="374787"/>
                  </a:lnTo>
                  <a:lnTo>
                    <a:pt x="1572" y="428926"/>
                  </a:lnTo>
                  <a:lnTo>
                    <a:pt x="12757" y="462898"/>
                  </a:lnTo>
                  <a:lnTo>
                    <a:pt x="18390" y="473762"/>
                  </a:lnTo>
                  <a:lnTo>
                    <a:pt x="43367" y="492072"/>
                  </a:lnTo>
                  <a:lnTo>
                    <a:pt x="99825" y="517301"/>
                  </a:lnTo>
                  <a:lnTo>
                    <a:pt x="125963" y="519611"/>
                  </a:lnTo>
                  <a:lnTo>
                    <a:pt x="176345" y="511215"/>
                  </a:lnTo>
                  <a:lnTo>
                    <a:pt x="215345" y="498969"/>
                  </a:lnTo>
                  <a:lnTo>
                    <a:pt x="268977" y="465631"/>
                  </a:lnTo>
                  <a:lnTo>
                    <a:pt x="322912" y="420631"/>
                  </a:lnTo>
                  <a:lnTo>
                    <a:pt x="362394" y="363405"/>
                  </a:lnTo>
                  <a:lnTo>
                    <a:pt x="382599" y="309045"/>
                  </a:lnTo>
                  <a:lnTo>
                    <a:pt x="391855" y="263731"/>
                  </a:lnTo>
                  <a:lnTo>
                    <a:pt x="387060" y="204682"/>
                  </a:lnTo>
                  <a:lnTo>
                    <a:pt x="368190" y="150917"/>
                  </a:lnTo>
                  <a:lnTo>
                    <a:pt x="357931" y="128266"/>
                  </a:lnTo>
                  <a:lnTo>
                    <a:pt x="341672" y="106501"/>
                  </a:lnTo>
                  <a:lnTo>
                    <a:pt x="312789" y="85695"/>
                  </a:lnTo>
                  <a:lnTo>
                    <a:pt x="282004" y="72122"/>
                  </a:lnTo>
                  <a:lnTo>
                    <a:pt x="258015" y="70630"/>
                  </a:lnTo>
                  <a:lnTo>
                    <a:pt x="204486" y="79204"/>
                  </a:lnTo>
                  <a:lnTo>
                    <a:pt x="155999" y="848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555180" y="294088"/>
            <a:ext cx="1316064" cy="752774"/>
            <a:chOff x="555180" y="294088"/>
            <a:chExt cx="1316064" cy="752774"/>
          </a:xfrm>
        </p:grpSpPr>
        <p:sp>
          <p:nvSpPr>
            <p:cNvPr id="2" name="Freeform 1"/>
            <p:cNvSpPr/>
            <p:nvPr/>
          </p:nvSpPr>
          <p:spPr>
            <a:xfrm>
              <a:off x="618351" y="294088"/>
              <a:ext cx="165948" cy="247406"/>
            </a:xfrm>
            <a:custGeom>
              <a:avLst/>
              <a:gdLst/>
              <a:ahLst/>
              <a:cxnLst/>
              <a:rect l="0" t="0" r="0" b="0"/>
              <a:pathLst>
                <a:path w="165948" h="247406">
                  <a:moveTo>
                    <a:pt x="21057" y="36835"/>
                  </a:moveTo>
                  <a:lnTo>
                    <a:pt x="24125" y="28168"/>
                  </a:lnTo>
                  <a:lnTo>
                    <a:pt x="28188" y="21102"/>
                  </a:lnTo>
                  <a:lnTo>
                    <a:pt x="33685" y="15001"/>
                  </a:lnTo>
                  <a:lnTo>
                    <a:pt x="40618" y="9772"/>
                  </a:lnTo>
                  <a:lnTo>
                    <a:pt x="49064" y="5558"/>
                  </a:lnTo>
                  <a:lnTo>
                    <a:pt x="58905" y="2362"/>
                  </a:lnTo>
                  <a:lnTo>
                    <a:pt x="69570" y="366"/>
                  </a:lnTo>
                  <a:lnTo>
                    <a:pt x="80176" y="0"/>
                  </a:lnTo>
                  <a:lnTo>
                    <a:pt x="90216" y="1356"/>
                  </a:lnTo>
                  <a:lnTo>
                    <a:pt x="99240" y="4555"/>
                  </a:lnTo>
                  <a:lnTo>
                    <a:pt x="106696" y="9900"/>
                  </a:lnTo>
                  <a:lnTo>
                    <a:pt x="112438" y="17340"/>
                  </a:lnTo>
                  <a:lnTo>
                    <a:pt x="116327" y="26233"/>
                  </a:lnTo>
                  <a:lnTo>
                    <a:pt x="118054" y="35571"/>
                  </a:lnTo>
                  <a:lnTo>
                    <a:pt x="117663" y="44732"/>
                  </a:lnTo>
                  <a:lnTo>
                    <a:pt x="115471" y="53489"/>
                  </a:lnTo>
                  <a:lnTo>
                    <a:pt x="111875" y="61823"/>
                  </a:lnTo>
                  <a:lnTo>
                    <a:pt x="107287" y="69799"/>
                  </a:lnTo>
                  <a:lnTo>
                    <a:pt x="103670" y="77607"/>
                  </a:lnTo>
                  <a:lnTo>
                    <a:pt x="103654" y="84665"/>
                  </a:lnTo>
                  <a:lnTo>
                    <a:pt x="107199" y="90035"/>
                  </a:lnTo>
                  <a:lnTo>
                    <a:pt x="113275" y="94178"/>
                  </a:lnTo>
                  <a:lnTo>
                    <a:pt x="120972" y="97726"/>
                  </a:lnTo>
                  <a:lnTo>
                    <a:pt x="129524" y="101218"/>
                  </a:lnTo>
                  <a:lnTo>
                    <a:pt x="138243" y="105140"/>
                  </a:lnTo>
                  <a:lnTo>
                    <a:pt x="146751" y="109695"/>
                  </a:lnTo>
                  <a:lnTo>
                    <a:pt x="154444" y="115034"/>
                  </a:lnTo>
                  <a:lnTo>
                    <a:pt x="160408" y="121362"/>
                  </a:lnTo>
                  <a:lnTo>
                    <a:pt x="164299" y="128681"/>
                  </a:lnTo>
                  <a:lnTo>
                    <a:pt x="165947" y="136525"/>
                  </a:lnTo>
                  <a:lnTo>
                    <a:pt x="165092" y="144095"/>
                  </a:lnTo>
                  <a:lnTo>
                    <a:pt x="161850" y="150963"/>
                  </a:lnTo>
                  <a:lnTo>
                    <a:pt x="156608" y="157215"/>
                  </a:lnTo>
                  <a:lnTo>
                    <a:pt x="149819" y="163254"/>
                  </a:lnTo>
                  <a:lnTo>
                    <a:pt x="141881" y="169350"/>
                  </a:lnTo>
                  <a:lnTo>
                    <a:pt x="132792" y="175446"/>
                  </a:lnTo>
                  <a:lnTo>
                    <a:pt x="122183" y="181246"/>
                  </a:lnTo>
                  <a:lnTo>
                    <a:pt x="109981" y="186602"/>
                  </a:lnTo>
                  <a:lnTo>
                    <a:pt x="96702" y="191674"/>
                  </a:lnTo>
                  <a:lnTo>
                    <a:pt x="83251" y="196840"/>
                  </a:lnTo>
                  <a:lnTo>
                    <a:pt x="70172" y="202316"/>
                  </a:lnTo>
                  <a:lnTo>
                    <a:pt x="57798" y="208147"/>
                  </a:lnTo>
                  <a:lnTo>
                    <a:pt x="46414" y="214293"/>
                  </a:lnTo>
                  <a:lnTo>
                    <a:pt x="36067" y="220681"/>
                  </a:lnTo>
                  <a:lnTo>
                    <a:pt x="26920" y="226943"/>
                  </a:lnTo>
                  <a:lnTo>
                    <a:pt x="18463" y="233046"/>
                  </a:lnTo>
                  <a:lnTo>
                    <a:pt x="9951" y="239524"/>
                  </a:lnTo>
                  <a:lnTo>
                    <a:pt x="0" y="2474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55180" y="562550"/>
              <a:ext cx="315856" cy="73701"/>
            </a:xfrm>
            <a:custGeom>
              <a:avLst/>
              <a:gdLst/>
              <a:ahLst/>
              <a:cxnLst/>
              <a:rect l="0" t="0" r="0" b="0"/>
              <a:pathLst>
                <a:path w="315856" h="73701">
                  <a:moveTo>
                    <a:pt x="315855" y="0"/>
                  </a:moveTo>
                  <a:lnTo>
                    <a:pt x="306987" y="2934"/>
                  </a:lnTo>
                  <a:lnTo>
                    <a:pt x="298000" y="5717"/>
                  </a:lnTo>
                  <a:lnTo>
                    <a:pt x="288005" y="8612"/>
                  </a:lnTo>
                  <a:lnTo>
                    <a:pt x="277024" y="11479"/>
                  </a:lnTo>
                  <a:lnTo>
                    <a:pt x="265213" y="13996"/>
                  </a:lnTo>
                  <a:lnTo>
                    <a:pt x="252750" y="16011"/>
                  </a:lnTo>
                  <a:lnTo>
                    <a:pt x="239639" y="17696"/>
                  </a:lnTo>
                  <a:lnTo>
                    <a:pt x="225710" y="19439"/>
                  </a:lnTo>
                  <a:lnTo>
                    <a:pt x="210939" y="21461"/>
                  </a:lnTo>
                  <a:lnTo>
                    <a:pt x="195599" y="23650"/>
                  </a:lnTo>
                  <a:lnTo>
                    <a:pt x="180148" y="25666"/>
                  </a:lnTo>
                  <a:lnTo>
                    <a:pt x="164866" y="27324"/>
                  </a:lnTo>
                  <a:lnTo>
                    <a:pt x="149842" y="28759"/>
                  </a:lnTo>
                  <a:lnTo>
                    <a:pt x="135067" y="30330"/>
                  </a:lnTo>
                  <a:lnTo>
                    <a:pt x="120504" y="32238"/>
                  </a:lnTo>
                  <a:lnTo>
                    <a:pt x="106265" y="34520"/>
                  </a:lnTo>
                  <a:lnTo>
                    <a:pt x="92617" y="37131"/>
                  </a:lnTo>
                  <a:lnTo>
                    <a:pt x="79656" y="40001"/>
                  </a:lnTo>
                  <a:lnTo>
                    <a:pt x="67323" y="43064"/>
                  </a:lnTo>
                  <a:lnTo>
                    <a:pt x="55500" y="46266"/>
                  </a:lnTo>
                  <a:lnTo>
                    <a:pt x="44077" y="49566"/>
                  </a:lnTo>
                  <a:lnTo>
                    <a:pt x="33402" y="52975"/>
                  </a:lnTo>
                  <a:lnTo>
                    <a:pt x="23228" y="56989"/>
                  </a:lnTo>
                  <a:lnTo>
                    <a:pt x="12660" y="6308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56227" y="699421"/>
              <a:ext cx="145609" cy="284270"/>
            </a:xfrm>
            <a:custGeom>
              <a:avLst/>
              <a:gdLst/>
              <a:ahLst/>
              <a:cxnLst/>
              <a:rect l="0" t="0" r="0" b="0"/>
              <a:pathLst>
                <a:path w="145609" h="284270">
                  <a:moveTo>
                    <a:pt x="88466" y="0"/>
                  </a:moveTo>
                  <a:lnTo>
                    <a:pt x="76798" y="67"/>
                  </a:lnTo>
                  <a:lnTo>
                    <a:pt x="66309" y="707"/>
                  </a:lnTo>
                  <a:lnTo>
                    <a:pt x="56012" y="2009"/>
                  </a:lnTo>
                  <a:lnTo>
                    <a:pt x="45884" y="4041"/>
                  </a:lnTo>
                  <a:lnTo>
                    <a:pt x="36188" y="7006"/>
                  </a:lnTo>
                  <a:lnTo>
                    <a:pt x="27061" y="10934"/>
                  </a:lnTo>
                  <a:lnTo>
                    <a:pt x="18804" y="16029"/>
                  </a:lnTo>
                  <a:lnTo>
                    <a:pt x="11939" y="22729"/>
                  </a:lnTo>
                  <a:lnTo>
                    <a:pt x="6627" y="31123"/>
                  </a:lnTo>
                  <a:lnTo>
                    <a:pt x="2874" y="40843"/>
                  </a:lnTo>
                  <a:lnTo>
                    <a:pt x="714" y="51277"/>
                  </a:lnTo>
                  <a:lnTo>
                    <a:pt x="0" y="61995"/>
                  </a:lnTo>
                  <a:lnTo>
                    <a:pt x="467" y="72783"/>
                  </a:lnTo>
                  <a:lnTo>
                    <a:pt x="1835" y="83551"/>
                  </a:lnTo>
                  <a:lnTo>
                    <a:pt x="3886" y="94241"/>
                  </a:lnTo>
                  <a:lnTo>
                    <a:pt x="7292" y="103706"/>
                  </a:lnTo>
                  <a:lnTo>
                    <a:pt x="12473" y="109657"/>
                  </a:lnTo>
                  <a:lnTo>
                    <a:pt x="18470" y="111534"/>
                  </a:lnTo>
                  <a:lnTo>
                    <a:pt x="25202" y="110674"/>
                  </a:lnTo>
                  <a:lnTo>
                    <a:pt x="32746" y="108355"/>
                  </a:lnTo>
                  <a:lnTo>
                    <a:pt x="41211" y="105663"/>
                  </a:lnTo>
                  <a:lnTo>
                    <a:pt x="50773" y="103603"/>
                  </a:lnTo>
                  <a:lnTo>
                    <a:pt x="61408" y="102630"/>
                  </a:lnTo>
                  <a:lnTo>
                    <a:pt x="72627" y="103090"/>
                  </a:lnTo>
                  <a:lnTo>
                    <a:pt x="83614" y="105433"/>
                  </a:lnTo>
                  <a:lnTo>
                    <a:pt x="93924" y="109708"/>
                  </a:lnTo>
                  <a:lnTo>
                    <a:pt x="103470" y="115658"/>
                  </a:lnTo>
                  <a:lnTo>
                    <a:pt x="112342" y="122929"/>
                  </a:lnTo>
                  <a:lnTo>
                    <a:pt x="120671" y="131189"/>
                  </a:lnTo>
                  <a:lnTo>
                    <a:pt x="128265" y="140325"/>
                  </a:lnTo>
                  <a:lnTo>
                    <a:pt x="134621" y="150433"/>
                  </a:lnTo>
                  <a:lnTo>
                    <a:pt x="139562" y="161486"/>
                  </a:lnTo>
                  <a:lnTo>
                    <a:pt x="143050" y="173178"/>
                  </a:lnTo>
                  <a:lnTo>
                    <a:pt x="145026" y="185026"/>
                  </a:lnTo>
                  <a:lnTo>
                    <a:pt x="145608" y="196732"/>
                  </a:lnTo>
                  <a:lnTo>
                    <a:pt x="144881" y="208032"/>
                  </a:lnTo>
                  <a:lnTo>
                    <a:pt x="142806" y="218622"/>
                  </a:lnTo>
                  <a:lnTo>
                    <a:pt x="139483" y="228409"/>
                  </a:lnTo>
                  <a:lnTo>
                    <a:pt x="134966" y="237472"/>
                  </a:lnTo>
                  <a:lnTo>
                    <a:pt x="129185" y="245954"/>
                  </a:lnTo>
                  <a:lnTo>
                    <a:pt x="122214" y="253989"/>
                  </a:lnTo>
                  <a:lnTo>
                    <a:pt x="113922" y="261371"/>
                  </a:lnTo>
                  <a:lnTo>
                    <a:pt x="103921" y="267577"/>
                  </a:lnTo>
                  <a:lnTo>
                    <a:pt x="92162" y="272418"/>
                  </a:lnTo>
                  <a:lnTo>
                    <a:pt x="79060" y="276015"/>
                  </a:lnTo>
                  <a:lnTo>
                    <a:pt x="63715" y="278985"/>
                  </a:lnTo>
                  <a:lnTo>
                    <a:pt x="41428" y="281588"/>
                  </a:lnTo>
                  <a:lnTo>
                    <a:pt x="4238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23719" y="594136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46260" y="67"/>
                  </a:lnTo>
                  <a:lnTo>
                    <a:pt x="135771" y="707"/>
                  </a:lnTo>
                  <a:lnTo>
                    <a:pt x="125465" y="2003"/>
                  </a:lnTo>
                  <a:lnTo>
                    <a:pt x="114991" y="3863"/>
                  </a:lnTo>
                  <a:lnTo>
                    <a:pt x="103998" y="6180"/>
                  </a:lnTo>
                  <a:lnTo>
                    <a:pt x="92356" y="8842"/>
                  </a:lnTo>
                  <a:lnTo>
                    <a:pt x="80102" y="11592"/>
                  </a:lnTo>
                  <a:lnTo>
                    <a:pt x="67347" y="14051"/>
                  </a:lnTo>
                  <a:lnTo>
                    <a:pt x="54230" y="16033"/>
                  </a:lnTo>
                  <a:lnTo>
                    <a:pt x="41460" y="17535"/>
                  </a:lnTo>
                  <a:lnTo>
                    <a:pt x="29057" y="18788"/>
                  </a:lnTo>
                  <a:lnTo>
                    <a:pt x="15933" y="1989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65833" y="52043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02745" y="320395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4"/>
                  </a:lnTo>
                  <a:lnTo>
                    <a:pt x="0" y="89419"/>
                  </a:lnTo>
                  <a:lnTo>
                    <a:pt x="0" y="104632"/>
                  </a:lnTo>
                  <a:lnTo>
                    <a:pt x="0" y="119750"/>
                  </a:lnTo>
                  <a:lnTo>
                    <a:pt x="0" y="134662"/>
                  </a:lnTo>
                  <a:lnTo>
                    <a:pt x="0" y="149360"/>
                  </a:lnTo>
                  <a:lnTo>
                    <a:pt x="0" y="163863"/>
                  </a:lnTo>
                  <a:lnTo>
                    <a:pt x="0" y="177799"/>
                  </a:lnTo>
                  <a:lnTo>
                    <a:pt x="0" y="191872"/>
                  </a:lnTo>
                  <a:lnTo>
                    <a:pt x="0" y="20843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89545" y="341452"/>
              <a:ext cx="198831" cy="233555"/>
            </a:xfrm>
            <a:custGeom>
              <a:avLst/>
              <a:gdLst/>
              <a:ahLst/>
              <a:cxnLst/>
              <a:rect l="0" t="0" r="0" b="0"/>
              <a:pathLst>
                <a:path w="198831" h="233555">
                  <a:moveTo>
                    <a:pt x="81656" y="0"/>
                  </a:moveTo>
                  <a:lnTo>
                    <a:pt x="70055" y="3001"/>
                  </a:lnTo>
                  <a:lnTo>
                    <a:pt x="60207" y="6423"/>
                  </a:lnTo>
                  <a:lnTo>
                    <a:pt x="51201" y="10629"/>
                  </a:lnTo>
                  <a:lnTo>
                    <a:pt x="42760" y="15874"/>
                  </a:lnTo>
                  <a:lnTo>
                    <a:pt x="34732" y="22652"/>
                  </a:lnTo>
                  <a:lnTo>
                    <a:pt x="27019" y="31089"/>
                  </a:lnTo>
                  <a:lnTo>
                    <a:pt x="19860" y="41002"/>
                  </a:lnTo>
                  <a:lnTo>
                    <a:pt x="13805" y="52093"/>
                  </a:lnTo>
                  <a:lnTo>
                    <a:pt x="9067" y="64069"/>
                  </a:lnTo>
                  <a:lnTo>
                    <a:pt x="5547" y="76685"/>
                  </a:lnTo>
                  <a:lnTo>
                    <a:pt x="3019" y="89751"/>
                  </a:lnTo>
                  <a:lnTo>
                    <a:pt x="1248" y="103124"/>
                  </a:lnTo>
                  <a:lnTo>
                    <a:pt x="192" y="116544"/>
                  </a:lnTo>
                  <a:lnTo>
                    <a:pt x="0" y="129633"/>
                  </a:lnTo>
                  <a:lnTo>
                    <a:pt x="686" y="142217"/>
                  </a:lnTo>
                  <a:lnTo>
                    <a:pt x="2298" y="154295"/>
                  </a:lnTo>
                  <a:lnTo>
                    <a:pt x="4983" y="165946"/>
                  </a:lnTo>
                  <a:lnTo>
                    <a:pt x="8722" y="177258"/>
                  </a:lnTo>
                  <a:lnTo>
                    <a:pt x="13521" y="187992"/>
                  </a:lnTo>
                  <a:lnTo>
                    <a:pt x="19492" y="197602"/>
                  </a:lnTo>
                  <a:lnTo>
                    <a:pt x="26583" y="205882"/>
                  </a:lnTo>
                  <a:lnTo>
                    <a:pt x="34615" y="212933"/>
                  </a:lnTo>
                  <a:lnTo>
                    <a:pt x="43377" y="218987"/>
                  </a:lnTo>
                  <a:lnTo>
                    <a:pt x="52677" y="224273"/>
                  </a:lnTo>
                  <a:lnTo>
                    <a:pt x="62361" y="228672"/>
                  </a:lnTo>
                  <a:lnTo>
                    <a:pt x="72314" y="231730"/>
                  </a:lnTo>
                  <a:lnTo>
                    <a:pt x="82453" y="233308"/>
                  </a:lnTo>
                  <a:lnTo>
                    <a:pt x="92719" y="233554"/>
                  </a:lnTo>
                  <a:lnTo>
                    <a:pt x="103071" y="232732"/>
                  </a:lnTo>
                  <a:lnTo>
                    <a:pt x="113476" y="231096"/>
                  </a:lnTo>
                  <a:lnTo>
                    <a:pt x="123752" y="228541"/>
                  </a:lnTo>
                  <a:lnTo>
                    <a:pt x="133580" y="224624"/>
                  </a:lnTo>
                  <a:lnTo>
                    <a:pt x="142819" y="219211"/>
                  </a:lnTo>
                  <a:lnTo>
                    <a:pt x="151499" y="212458"/>
                  </a:lnTo>
                  <a:lnTo>
                    <a:pt x="159715" y="204630"/>
                  </a:lnTo>
                  <a:lnTo>
                    <a:pt x="167572" y="195989"/>
                  </a:lnTo>
                  <a:lnTo>
                    <a:pt x="175002" y="186593"/>
                  </a:lnTo>
                  <a:lnTo>
                    <a:pt x="181774" y="176309"/>
                  </a:lnTo>
                  <a:lnTo>
                    <a:pt x="187802" y="165138"/>
                  </a:lnTo>
                  <a:lnTo>
                    <a:pt x="192834" y="153366"/>
                  </a:lnTo>
                  <a:lnTo>
                    <a:pt x="196384" y="141465"/>
                  </a:lnTo>
                  <a:lnTo>
                    <a:pt x="198324" y="129719"/>
                  </a:lnTo>
                  <a:lnTo>
                    <a:pt x="198830" y="118221"/>
                  </a:lnTo>
                  <a:lnTo>
                    <a:pt x="198188" y="106968"/>
                  </a:lnTo>
                  <a:lnTo>
                    <a:pt x="196682" y="95921"/>
                  </a:lnTo>
                  <a:lnTo>
                    <a:pt x="194385" y="85197"/>
                  </a:lnTo>
                  <a:lnTo>
                    <a:pt x="191174" y="75063"/>
                  </a:lnTo>
                  <a:lnTo>
                    <a:pt x="187049" y="65617"/>
                  </a:lnTo>
                  <a:lnTo>
                    <a:pt x="181975" y="56969"/>
                  </a:lnTo>
                  <a:lnTo>
                    <a:pt x="175813" y="49305"/>
                  </a:lnTo>
                  <a:lnTo>
                    <a:pt x="168595" y="42627"/>
                  </a:lnTo>
                  <a:lnTo>
                    <a:pt x="160646" y="36633"/>
                  </a:lnTo>
                  <a:lnTo>
                    <a:pt x="152471" y="30833"/>
                  </a:lnTo>
                  <a:lnTo>
                    <a:pt x="144374" y="24934"/>
                  </a:lnTo>
                  <a:lnTo>
                    <a:pt x="136142" y="19156"/>
                  </a:lnTo>
                  <a:lnTo>
                    <a:pt x="127170" y="14109"/>
                  </a:lnTo>
                  <a:lnTo>
                    <a:pt x="117173" y="10095"/>
                  </a:lnTo>
                  <a:lnTo>
                    <a:pt x="106339" y="7417"/>
                  </a:lnTo>
                  <a:lnTo>
                    <a:pt x="95142" y="6528"/>
                  </a:lnTo>
                  <a:lnTo>
                    <a:pt x="83917" y="7487"/>
                  </a:lnTo>
                  <a:lnTo>
                    <a:pt x="73258" y="9939"/>
                  </a:lnTo>
                  <a:lnTo>
                    <a:pt x="63039" y="13642"/>
                  </a:lnTo>
                  <a:lnTo>
                    <a:pt x="52369" y="20038"/>
                  </a:lnTo>
                  <a:lnTo>
                    <a:pt x="39542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50103" y="636250"/>
              <a:ext cx="421141" cy="63172"/>
            </a:xfrm>
            <a:custGeom>
              <a:avLst/>
              <a:gdLst/>
              <a:ahLst/>
              <a:cxnLst/>
              <a:rect l="0" t="0" r="0" b="0"/>
              <a:pathLst>
                <a:path w="421141" h="63172">
                  <a:moveTo>
                    <a:pt x="421140" y="0"/>
                  </a:moveTo>
                  <a:lnTo>
                    <a:pt x="409405" y="2866"/>
                  </a:lnTo>
                  <a:lnTo>
                    <a:pt x="398276" y="5009"/>
                  </a:lnTo>
                  <a:lnTo>
                    <a:pt x="386677" y="6612"/>
                  </a:lnTo>
                  <a:lnTo>
                    <a:pt x="374516" y="7792"/>
                  </a:lnTo>
                  <a:lnTo>
                    <a:pt x="361856" y="8641"/>
                  </a:lnTo>
                  <a:lnTo>
                    <a:pt x="348800" y="9243"/>
                  </a:lnTo>
                  <a:lnTo>
                    <a:pt x="335448" y="9830"/>
                  </a:lnTo>
                  <a:lnTo>
                    <a:pt x="321883" y="10763"/>
                  </a:lnTo>
                  <a:lnTo>
                    <a:pt x="308168" y="12205"/>
                  </a:lnTo>
                  <a:lnTo>
                    <a:pt x="294349" y="13988"/>
                  </a:lnTo>
                  <a:lnTo>
                    <a:pt x="280459" y="15724"/>
                  </a:lnTo>
                  <a:lnTo>
                    <a:pt x="266516" y="17191"/>
                  </a:lnTo>
                  <a:lnTo>
                    <a:pt x="252372" y="18496"/>
                  </a:lnTo>
                  <a:lnTo>
                    <a:pt x="237730" y="19979"/>
                  </a:lnTo>
                  <a:lnTo>
                    <a:pt x="222468" y="21828"/>
                  </a:lnTo>
                  <a:lnTo>
                    <a:pt x="206625" y="24071"/>
                  </a:lnTo>
                  <a:lnTo>
                    <a:pt x="190304" y="26655"/>
                  </a:lnTo>
                  <a:lnTo>
                    <a:pt x="173619" y="29502"/>
                  </a:lnTo>
                  <a:lnTo>
                    <a:pt x="156668" y="32382"/>
                  </a:lnTo>
                  <a:lnTo>
                    <a:pt x="139530" y="34928"/>
                  </a:lnTo>
                  <a:lnTo>
                    <a:pt x="122265" y="36978"/>
                  </a:lnTo>
                  <a:lnTo>
                    <a:pt x="105078" y="38862"/>
                  </a:lnTo>
                  <a:lnTo>
                    <a:pt x="88306" y="41274"/>
                  </a:lnTo>
                  <a:lnTo>
                    <a:pt x="72111" y="44559"/>
                  </a:lnTo>
                  <a:lnTo>
                    <a:pt x="56883" y="48429"/>
                  </a:lnTo>
                  <a:lnTo>
                    <a:pt x="41728" y="52518"/>
                  </a:lnTo>
                  <a:lnTo>
                    <a:pt x="24198" y="5719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61304" y="752063"/>
              <a:ext cx="15142" cy="284271"/>
            </a:xfrm>
            <a:custGeom>
              <a:avLst/>
              <a:gdLst/>
              <a:ahLst/>
              <a:cxnLst/>
              <a:rect l="0" t="0" r="0" b="0"/>
              <a:pathLst>
                <a:path w="15142" h="284271">
                  <a:moveTo>
                    <a:pt x="4612" y="0"/>
                  </a:moveTo>
                  <a:lnTo>
                    <a:pt x="1812" y="14669"/>
                  </a:lnTo>
                  <a:lnTo>
                    <a:pt x="311" y="28581"/>
                  </a:lnTo>
                  <a:lnTo>
                    <a:pt x="0" y="43078"/>
                  </a:lnTo>
                  <a:lnTo>
                    <a:pt x="506" y="58280"/>
                  </a:lnTo>
                  <a:lnTo>
                    <a:pt x="1326" y="74105"/>
                  </a:lnTo>
                  <a:lnTo>
                    <a:pt x="2146" y="90416"/>
                  </a:lnTo>
                  <a:lnTo>
                    <a:pt x="3003" y="106760"/>
                  </a:lnTo>
                  <a:lnTo>
                    <a:pt x="4177" y="122420"/>
                  </a:lnTo>
                  <a:lnTo>
                    <a:pt x="5812" y="137067"/>
                  </a:lnTo>
                  <a:lnTo>
                    <a:pt x="7739" y="151034"/>
                  </a:lnTo>
                  <a:lnTo>
                    <a:pt x="9579" y="165101"/>
                  </a:lnTo>
                  <a:lnTo>
                    <a:pt x="11114" y="179714"/>
                  </a:lnTo>
                  <a:lnTo>
                    <a:pt x="12297" y="194820"/>
                  </a:lnTo>
                  <a:lnTo>
                    <a:pt x="13166" y="210047"/>
                  </a:lnTo>
                  <a:lnTo>
                    <a:pt x="13785" y="225129"/>
                  </a:lnTo>
                  <a:lnTo>
                    <a:pt x="14219" y="239376"/>
                  </a:lnTo>
                  <a:lnTo>
                    <a:pt x="14564" y="253006"/>
                  </a:lnTo>
                  <a:lnTo>
                    <a:pt x="14854" y="267213"/>
                  </a:lnTo>
                  <a:lnTo>
                    <a:pt x="15141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97502" y="736965"/>
              <a:ext cx="158925" cy="309897"/>
            </a:xfrm>
            <a:custGeom>
              <a:avLst/>
              <a:gdLst/>
              <a:ahLst/>
              <a:cxnLst/>
              <a:rect l="0" t="0" r="0" b="0"/>
              <a:pathLst>
                <a:path w="158925" h="309897">
                  <a:moveTo>
                    <a:pt x="31585" y="25627"/>
                  </a:moveTo>
                  <a:lnTo>
                    <a:pt x="34720" y="17027"/>
                  </a:lnTo>
                  <a:lnTo>
                    <a:pt x="39423" y="10601"/>
                  </a:lnTo>
                  <a:lnTo>
                    <a:pt x="46207" y="5796"/>
                  </a:lnTo>
                  <a:lnTo>
                    <a:pt x="54654" y="2427"/>
                  </a:lnTo>
                  <a:lnTo>
                    <a:pt x="64120" y="530"/>
                  </a:lnTo>
                  <a:lnTo>
                    <a:pt x="74121" y="0"/>
                  </a:lnTo>
                  <a:lnTo>
                    <a:pt x="84059" y="928"/>
                  </a:lnTo>
                  <a:lnTo>
                    <a:pt x="93179" y="3668"/>
                  </a:lnTo>
                  <a:lnTo>
                    <a:pt x="101142" y="8251"/>
                  </a:lnTo>
                  <a:lnTo>
                    <a:pt x="107653" y="14428"/>
                  </a:lnTo>
                  <a:lnTo>
                    <a:pt x="112285" y="21860"/>
                  </a:lnTo>
                  <a:lnTo>
                    <a:pt x="114993" y="30229"/>
                  </a:lnTo>
                  <a:lnTo>
                    <a:pt x="116034" y="39270"/>
                  </a:lnTo>
                  <a:lnTo>
                    <a:pt x="115762" y="48783"/>
                  </a:lnTo>
                  <a:lnTo>
                    <a:pt x="114506" y="58618"/>
                  </a:lnTo>
                  <a:lnTo>
                    <a:pt x="112380" y="68509"/>
                  </a:lnTo>
                  <a:lnTo>
                    <a:pt x="109283" y="78077"/>
                  </a:lnTo>
                  <a:lnTo>
                    <a:pt x="105240" y="87142"/>
                  </a:lnTo>
                  <a:lnTo>
                    <a:pt x="100391" y="95705"/>
                  </a:lnTo>
                  <a:lnTo>
                    <a:pt x="94912" y="103843"/>
                  </a:lnTo>
                  <a:lnTo>
                    <a:pt x="89012" y="111656"/>
                  </a:lnTo>
                  <a:lnTo>
                    <a:pt x="84465" y="119333"/>
                  </a:lnTo>
                  <a:lnTo>
                    <a:pt x="83781" y="126294"/>
                  </a:lnTo>
                  <a:lnTo>
                    <a:pt x="86888" y="131768"/>
                  </a:lnTo>
                  <a:lnTo>
                    <a:pt x="92688" y="136516"/>
                  </a:lnTo>
                  <a:lnTo>
                    <a:pt x="100219" y="141280"/>
                  </a:lnTo>
                  <a:lnTo>
                    <a:pt x="108836" y="146234"/>
                  </a:lnTo>
                  <a:lnTo>
                    <a:pt x="118136" y="151144"/>
                  </a:lnTo>
                  <a:lnTo>
                    <a:pt x="127854" y="155851"/>
                  </a:lnTo>
                  <a:lnTo>
                    <a:pt x="137344" y="160798"/>
                  </a:lnTo>
                  <a:lnTo>
                    <a:pt x="145587" y="166932"/>
                  </a:lnTo>
                  <a:lnTo>
                    <a:pt x="152122" y="174677"/>
                  </a:lnTo>
                  <a:lnTo>
                    <a:pt x="156680" y="183657"/>
                  </a:lnTo>
                  <a:lnTo>
                    <a:pt x="158924" y="192994"/>
                  </a:lnTo>
                  <a:lnTo>
                    <a:pt x="158913" y="202126"/>
                  </a:lnTo>
                  <a:lnTo>
                    <a:pt x="156992" y="210848"/>
                  </a:lnTo>
                  <a:lnTo>
                    <a:pt x="153585" y="219152"/>
                  </a:lnTo>
                  <a:lnTo>
                    <a:pt x="149076" y="227101"/>
                  </a:lnTo>
                  <a:lnTo>
                    <a:pt x="143612" y="234777"/>
                  </a:lnTo>
                  <a:lnTo>
                    <a:pt x="137123" y="242251"/>
                  </a:lnTo>
                  <a:lnTo>
                    <a:pt x="129644" y="249579"/>
                  </a:lnTo>
                  <a:lnTo>
                    <a:pt x="121165" y="256637"/>
                  </a:lnTo>
                  <a:lnTo>
                    <a:pt x="111563" y="263152"/>
                  </a:lnTo>
                  <a:lnTo>
                    <a:pt x="100873" y="269020"/>
                  </a:lnTo>
                  <a:lnTo>
                    <a:pt x="89100" y="274452"/>
                  </a:lnTo>
                  <a:lnTo>
                    <a:pt x="76140" y="279866"/>
                  </a:lnTo>
                  <a:lnTo>
                    <a:pt x="62074" y="285502"/>
                  </a:lnTo>
                  <a:lnTo>
                    <a:pt x="47844" y="291124"/>
                  </a:lnTo>
                  <a:lnTo>
                    <a:pt x="33772" y="296662"/>
                  </a:lnTo>
                  <a:lnTo>
                    <a:pt x="18622" y="302604"/>
                  </a:lnTo>
                  <a:lnTo>
                    <a:pt x="0" y="309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607287" y="1221305"/>
            <a:ext cx="371864" cy="939153"/>
          </a:xfrm>
          <a:custGeom>
            <a:avLst/>
            <a:gdLst/>
            <a:ahLst/>
            <a:cxnLst/>
            <a:rect l="0" t="0" r="0" b="0"/>
            <a:pathLst>
              <a:path w="371864" h="939153">
                <a:moveTo>
                  <a:pt x="129707" y="0"/>
                </a:moveTo>
                <a:lnTo>
                  <a:pt x="129707" y="58617"/>
                </a:lnTo>
                <a:lnTo>
                  <a:pt x="129707" y="120027"/>
                </a:lnTo>
                <a:lnTo>
                  <a:pt x="129707" y="178430"/>
                </a:lnTo>
                <a:lnTo>
                  <a:pt x="129707" y="235027"/>
                </a:lnTo>
                <a:lnTo>
                  <a:pt x="130877" y="290097"/>
                </a:lnTo>
                <a:lnTo>
                  <a:pt x="138772" y="352411"/>
                </a:lnTo>
                <a:lnTo>
                  <a:pt x="148376" y="412999"/>
                </a:lnTo>
                <a:lnTo>
                  <a:pt x="155882" y="467235"/>
                </a:lnTo>
                <a:lnTo>
                  <a:pt x="161394" y="523009"/>
                </a:lnTo>
                <a:lnTo>
                  <a:pt x="172535" y="575966"/>
                </a:lnTo>
                <a:lnTo>
                  <a:pt x="182227" y="638537"/>
                </a:lnTo>
                <a:lnTo>
                  <a:pt x="191245" y="699983"/>
                </a:lnTo>
                <a:lnTo>
                  <a:pt x="193725" y="753687"/>
                </a:lnTo>
                <a:lnTo>
                  <a:pt x="201901" y="815709"/>
                </a:lnTo>
                <a:lnTo>
                  <a:pt x="210345" y="870653"/>
                </a:lnTo>
                <a:lnTo>
                  <a:pt x="212340" y="898564"/>
                </a:lnTo>
                <a:lnTo>
                  <a:pt x="206987" y="920328"/>
                </a:lnTo>
                <a:lnTo>
                  <a:pt x="202284" y="929407"/>
                </a:lnTo>
                <a:lnTo>
                  <a:pt x="196809" y="931950"/>
                </a:lnTo>
                <a:lnTo>
                  <a:pt x="190820" y="930136"/>
                </a:lnTo>
                <a:lnTo>
                  <a:pt x="129654" y="873686"/>
                </a:lnTo>
                <a:lnTo>
                  <a:pt x="80571" y="815657"/>
                </a:lnTo>
                <a:lnTo>
                  <a:pt x="31441" y="755603"/>
                </a:lnTo>
                <a:lnTo>
                  <a:pt x="11554" y="732630"/>
                </a:lnTo>
                <a:lnTo>
                  <a:pt x="72" y="711135"/>
                </a:lnTo>
                <a:lnTo>
                  <a:pt x="0" y="712736"/>
                </a:lnTo>
                <a:lnTo>
                  <a:pt x="1122" y="717313"/>
                </a:lnTo>
                <a:lnTo>
                  <a:pt x="37606" y="777104"/>
                </a:lnTo>
                <a:lnTo>
                  <a:pt x="84239" y="833714"/>
                </a:lnTo>
                <a:lnTo>
                  <a:pt x="140242" y="894725"/>
                </a:lnTo>
                <a:lnTo>
                  <a:pt x="176501" y="928822"/>
                </a:lnTo>
                <a:lnTo>
                  <a:pt x="194958" y="938455"/>
                </a:lnTo>
                <a:lnTo>
                  <a:pt x="203624" y="939152"/>
                </a:lnTo>
                <a:lnTo>
                  <a:pt x="219491" y="933687"/>
                </a:lnTo>
                <a:lnTo>
                  <a:pt x="231222" y="920340"/>
                </a:lnTo>
                <a:lnTo>
                  <a:pt x="253213" y="865818"/>
                </a:lnTo>
                <a:lnTo>
                  <a:pt x="279087" y="811021"/>
                </a:lnTo>
                <a:lnTo>
                  <a:pt x="310604" y="747552"/>
                </a:lnTo>
                <a:lnTo>
                  <a:pt x="338707" y="684355"/>
                </a:lnTo>
                <a:lnTo>
                  <a:pt x="371863" y="621182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473782" y="2418139"/>
            <a:ext cx="673825" cy="1133233"/>
            <a:chOff x="473782" y="2418139"/>
            <a:chExt cx="673825" cy="1133233"/>
          </a:xfrm>
        </p:grpSpPr>
        <p:sp>
          <p:nvSpPr>
            <p:cNvPr id="14" name="Freeform 13"/>
            <p:cNvSpPr/>
            <p:nvPr/>
          </p:nvSpPr>
          <p:spPr>
            <a:xfrm>
              <a:off x="689291" y="2418139"/>
              <a:ext cx="306643" cy="466670"/>
            </a:xfrm>
            <a:custGeom>
              <a:avLst/>
              <a:gdLst/>
              <a:ahLst/>
              <a:cxnLst/>
              <a:rect l="0" t="0" r="0" b="0"/>
              <a:pathLst>
                <a:path w="306643" h="466670">
                  <a:moveTo>
                    <a:pt x="5589" y="98171"/>
                  </a:moveTo>
                  <a:lnTo>
                    <a:pt x="0" y="81404"/>
                  </a:lnTo>
                  <a:lnTo>
                    <a:pt x="3495" y="63813"/>
                  </a:lnTo>
                  <a:lnTo>
                    <a:pt x="7703" y="54209"/>
                  </a:lnTo>
                  <a:lnTo>
                    <a:pt x="21736" y="40418"/>
                  </a:lnTo>
                  <a:lnTo>
                    <a:pt x="79782" y="14419"/>
                  </a:lnTo>
                  <a:lnTo>
                    <a:pt x="127089" y="0"/>
                  </a:lnTo>
                  <a:lnTo>
                    <a:pt x="167671" y="583"/>
                  </a:lnTo>
                  <a:lnTo>
                    <a:pt x="203742" y="8165"/>
                  </a:lnTo>
                  <a:lnTo>
                    <a:pt x="222729" y="20734"/>
                  </a:lnTo>
                  <a:lnTo>
                    <a:pt x="231068" y="28999"/>
                  </a:lnTo>
                  <a:lnTo>
                    <a:pt x="235457" y="40358"/>
                  </a:lnTo>
                  <a:lnTo>
                    <a:pt x="236045" y="81952"/>
                  </a:lnTo>
                  <a:lnTo>
                    <a:pt x="231626" y="106170"/>
                  </a:lnTo>
                  <a:lnTo>
                    <a:pt x="211383" y="139536"/>
                  </a:lnTo>
                  <a:lnTo>
                    <a:pt x="152569" y="188736"/>
                  </a:lnTo>
                  <a:lnTo>
                    <a:pt x="117810" y="206615"/>
                  </a:lnTo>
                  <a:lnTo>
                    <a:pt x="119008" y="206732"/>
                  </a:lnTo>
                  <a:lnTo>
                    <a:pt x="156616" y="197822"/>
                  </a:lnTo>
                  <a:lnTo>
                    <a:pt x="215019" y="208072"/>
                  </a:lnTo>
                  <a:lnTo>
                    <a:pt x="270165" y="242774"/>
                  </a:lnTo>
                  <a:lnTo>
                    <a:pt x="295202" y="268919"/>
                  </a:lnTo>
                  <a:lnTo>
                    <a:pt x="303932" y="291822"/>
                  </a:lnTo>
                  <a:lnTo>
                    <a:pt x="306642" y="316430"/>
                  </a:lnTo>
                  <a:lnTo>
                    <a:pt x="303947" y="339064"/>
                  </a:lnTo>
                  <a:lnTo>
                    <a:pt x="290264" y="371538"/>
                  </a:lnTo>
                  <a:lnTo>
                    <a:pt x="271391" y="397798"/>
                  </a:lnTo>
                  <a:lnTo>
                    <a:pt x="235648" y="426462"/>
                  </a:lnTo>
                  <a:lnTo>
                    <a:pt x="172738" y="452182"/>
                  </a:lnTo>
                  <a:lnTo>
                    <a:pt x="121403" y="4666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3782" y="2969078"/>
              <a:ext cx="673825" cy="63130"/>
            </a:xfrm>
            <a:custGeom>
              <a:avLst/>
              <a:gdLst/>
              <a:ahLst/>
              <a:cxnLst/>
              <a:rect l="0" t="0" r="0" b="0"/>
              <a:pathLst>
                <a:path w="673825" h="63130">
                  <a:moveTo>
                    <a:pt x="0" y="63129"/>
                  </a:moveTo>
                  <a:lnTo>
                    <a:pt x="55045" y="45170"/>
                  </a:lnTo>
                  <a:lnTo>
                    <a:pt x="106453" y="31462"/>
                  </a:lnTo>
                  <a:lnTo>
                    <a:pt x="167257" y="23079"/>
                  </a:lnTo>
                  <a:lnTo>
                    <a:pt x="221121" y="14187"/>
                  </a:lnTo>
                  <a:lnTo>
                    <a:pt x="279421" y="8098"/>
                  </a:lnTo>
                  <a:lnTo>
                    <a:pt x="342193" y="1566"/>
                  </a:lnTo>
                  <a:lnTo>
                    <a:pt x="390469" y="434"/>
                  </a:lnTo>
                  <a:lnTo>
                    <a:pt x="445587" y="99"/>
                  </a:lnTo>
                  <a:lnTo>
                    <a:pt x="500783" y="0"/>
                  </a:lnTo>
                  <a:lnTo>
                    <a:pt x="563430" y="7202"/>
                  </a:lnTo>
                  <a:lnTo>
                    <a:pt x="617746" y="12957"/>
                  </a:lnTo>
                  <a:lnTo>
                    <a:pt x="673824" y="3154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55022" y="3160012"/>
              <a:ext cx="190192" cy="391360"/>
            </a:xfrm>
            <a:custGeom>
              <a:avLst/>
              <a:gdLst/>
              <a:ahLst/>
              <a:cxnLst/>
              <a:rect l="0" t="0" r="0" b="0"/>
              <a:pathLst>
                <a:path w="190192" h="391360">
                  <a:moveTo>
                    <a:pt x="150428" y="9065"/>
                  </a:moveTo>
                  <a:lnTo>
                    <a:pt x="96284" y="9065"/>
                  </a:lnTo>
                  <a:lnTo>
                    <a:pt x="34634" y="1830"/>
                  </a:lnTo>
                  <a:lnTo>
                    <a:pt x="8497" y="0"/>
                  </a:lnTo>
                  <a:lnTo>
                    <a:pt x="1995" y="1852"/>
                  </a:lnTo>
                  <a:lnTo>
                    <a:pt x="0" y="5426"/>
                  </a:lnTo>
                  <a:lnTo>
                    <a:pt x="17506" y="62727"/>
                  </a:lnTo>
                  <a:lnTo>
                    <a:pt x="26339" y="122818"/>
                  </a:lnTo>
                  <a:lnTo>
                    <a:pt x="33525" y="185655"/>
                  </a:lnTo>
                  <a:lnTo>
                    <a:pt x="35462" y="218796"/>
                  </a:lnTo>
                  <a:lnTo>
                    <a:pt x="37519" y="219076"/>
                  </a:lnTo>
                  <a:lnTo>
                    <a:pt x="45264" y="211198"/>
                  </a:lnTo>
                  <a:lnTo>
                    <a:pt x="78832" y="190196"/>
                  </a:lnTo>
                  <a:lnTo>
                    <a:pt x="99891" y="183154"/>
                  </a:lnTo>
                  <a:lnTo>
                    <a:pt x="124848" y="180025"/>
                  </a:lnTo>
                  <a:lnTo>
                    <a:pt x="135714" y="182700"/>
                  </a:lnTo>
                  <a:lnTo>
                    <a:pt x="154027" y="195031"/>
                  </a:lnTo>
                  <a:lnTo>
                    <a:pt x="171902" y="221704"/>
                  </a:lnTo>
                  <a:lnTo>
                    <a:pt x="187252" y="263327"/>
                  </a:lnTo>
                  <a:lnTo>
                    <a:pt x="190191" y="288577"/>
                  </a:lnTo>
                  <a:lnTo>
                    <a:pt x="185258" y="312277"/>
                  </a:lnTo>
                  <a:lnTo>
                    <a:pt x="169327" y="342231"/>
                  </a:lnTo>
                  <a:lnTo>
                    <a:pt x="146669" y="365924"/>
                  </a:lnTo>
                  <a:lnTo>
                    <a:pt x="117729" y="384643"/>
                  </a:lnTo>
                  <a:lnTo>
                    <a:pt x="107572" y="389302"/>
                  </a:lnTo>
                  <a:lnTo>
                    <a:pt x="86927" y="391359"/>
                  </a:lnTo>
                  <a:lnTo>
                    <a:pt x="24086" y="38809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158134" y="800165"/>
            <a:ext cx="958094" cy="2579483"/>
            <a:chOff x="1158134" y="800165"/>
            <a:chExt cx="958094" cy="2579483"/>
          </a:xfrm>
        </p:grpSpPr>
        <p:sp>
          <p:nvSpPr>
            <p:cNvPr id="18" name="Freeform 17"/>
            <p:cNvSpPr/>
            <p:nvPr/>
          </p:nvSpPr>
          <p:spPr>
            <a:xfrm>
              <a:off x="1158134" y="8001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200248" y="1063378"/>
              <a:ext cx="347442" cy="1919172"/>
            </a:xfrm>
            <a:custGeom>
              <a:avLst/>
              <a:gdLst/>
              <a:ahLst/>
              <a:cxnLst/>
              <a:rect l="0" t="0" r="0" b="0"/>
              <a:pathLst>
                <a:path w="347442" h="1919172">
                  <a:moveTo>
                    <a:pt x="0" y="0"/>
                  </a:moveTo>
                  <a:lnTo>
                    <a:pt x="3120" y="42692"/>
                  </a:lnTo>
                  <a:lnTo>
                    <a:pt x="16789" y="97172"/>
                  </a:lnTo>
                  <a:lnTo>
                    <a:pt x="23334" y="153552"/>
                  </a:lnTo>
                  <a:lnTo>
                    <a:pt x="29956" y="210355"/>
                  </a:lnTo>
                  <a:lnTo>
                    <a:pt x="38499" y="263430"/>
                  </a:lnTo>
                  <a:lnTo>
                    <a:pt x="41043" y="310980"/>
                  </a:lnTo>
                  <a:lnTo>
                    <a:pt x="41797" y="362114"/>
                  </a:lnTo>
                  <a:lnTo>
                    <a:pt x="42020" y="414309"/>
                  </a:lnTo>
                  <a:lnTo>
                    <a:pt x="43256" y="466819"/>
                  </a:lnTo>
                  <a:lnTo>
                    <a:pt x="49342" y="518252"/>
                  </a:lnTo>
                  <a:lnTo>
                    <a:pt x="55110" y="578146"/>
                  </a:lnTo>
                  <a:lnTo>
                    <a:pt x="61579" y="635037"/>
                  </a:lnTo>
                  <a:lnTo>
                    <a:pt x="74414" y="697052"/>
                  </a:lnTo>
                  <a:lnTo>
                    <a:pt x="87879" y="751461"/>
                  </a:lnTo>
                  <a:lnTo>
                    <a:pt x="94568" y="807269"/>
                  </a:lnTo>
                  <a:lnTo>
                    <a:pt x="102822" y="863353"/>
                  </a:lnTo>
                  <a:lnTo>
                    <a:pt x="110388" y="919492"/>
                  </a:lnTo>
                  <a:lnTo>
                    <a:pt x="115912" y="976811"/>
                  </a:lnTo>
                  <a:lnTo>
                    <a:pt x="123935" y="1040126"/>
                  </a:lnTo>
                  <a:lnTo>
                    <a:pt x="131456" y="1098040"/>
                  </a:lnTo>
                  <a:lnTo>
                    <a:pt x="136971" y="1154539"/>
                  </a:lnTo>
                  <a:lnTo>
                    <a:pt x="144993" y="1210760"/>
                  </a:lnTo>
                  <a:lnTo>
                    <a:pt x="152513" y="1266926"/>
                  </a:lnTo>
                  <a:lnTo>
                    <a:pt x="156858" y="1330316"/>
                  </a:lnTo>
                  <a:lnTo>
                    <a:pt x="157716" y="1389111"/>
                  </a:lnTo>
                  <a:lnTo>
                    <a:pt x="157886" y="1451374"/>
                  </a:lnTo>
                  <a:lnTo>
                    <a:pt x="157915" y="1502644"/>
                  </a:lnTo>
                  <a:lnTo>
                    <a:pt x="157924" y="1554879"/>
                  </a:lnTo>
                  <a:lnTo>
                    <a:pt x="163516" y="1607401"/>
                  </a:lnTo>
                  <a:lnTo>
                    <a:pt x="167480" y="1670315"/>
                  </a:lnTo>
                  <a:lnTo>
                    <a:pt x="168167" y="1719463"/>
                  </a:lnTo>
                  <a:lnTo>
                    <a:pt x="165279" y="1778585"/>
                  </a:lnTo>
                  <a:lnTo>
                    <a:pt x="159380" y="1835324"/>
                  </a:lnTo>
                  <a:lnTo>
                    <a:pt x="166452" y="1897306"/>
                  </a:lnTo>
                  <a:lnTo>
                    <a:pt x="167120" y="1910618"/>
                  </a:lnTo>
                  <a:lnTo>
                    <a:pt x="165226" y="1917154"/>
                  </a:lnTo>
                  <a:lnTo>
                    <a:pt x="161623" y="1919171"/>
                  </a:lnTo>
                  <a:lnTo>
                    <a:pt x="150212" y="1915173"/>
                  </a:lnTo>
                  <a:lnTo>
                    <a:pt x="109858" y="1887053"/>
                  </a:lnTo>
                  <a:lnTo>
                    <a:pt x="52684" y="1823584"/>
                  </a:lnTo>
                  <a:lnTo>
                    <a:pt x="39793" y="1807179"/>
                  </a:lnTo>
                  <a:lnTo>
                    <a:pt x="18166" y="1757769"/>
                  </a:lnTo>
                  <a:lnTo>
                    <a:pt x="17960" y="1754423"/>
                  </a:lnTo>
                  <a:lnTo>
                    <a:pt x="20162" y="1755701"/>
                  </a:lnTo>
                  <a:lnTo>
                    <a:pt x="77779" y="1813746"/>
                  </a:lnTo>
                  <a:lnTo>
                    <a:pt x="136185" y="1863505"/>
                  </a:lnTo>
                  <a:lnTo>
                    <a:pt x="151774" y="1876395"/>
                  </a:lnTo>
                  <a:lnTo>
                    <a:pt x="200618" y="1898021"/>
                  </a:lnTo>
                  <a:lnTo>
                    <a:pt x="221355" y="1899144"/>
                  </a:lnTo>
                  <a:lnTo>
                    <a:pt x="241100" y="1894574"/>
                  </a:lnTo>
                  <a:lnTo>
                    <a:pt x="257674" y="1884744"/>
                  </a:lnTo>
                  <a:lnTo>
                    <a:pt x="269720" y="1866337"/>
                  </a:lnTo>
                  <a:lnTo>
                    <a:pt x="297995" y="1804034"/>
                  </a:lnTo>
                  <a:lnTo>
                    <a:pt x="318861" y="1742623"/>
                  </a:lnTo>
                  <a:lnTo>
                    <a:pt x="336846" y="1685273"/>
                  </a:lnTo>
                  <a:lnTo>
                    <a:pt x="347441" y="165297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284476" y="3126963"/>
              <a:ext cx="178986" cy="126343"/>
            </a:xfrm>
            <a:custGeom>
              <a:avLst/>
              <a:gdLst/>
              <a:ahLst/>
              <a:cxnLst/>
              <a:rect l="0" t="0" r="0" b="0"/>
              <a:pathLst>
                <a:path w="178986" h="126343">
                  <a:moveTo>
                    <a:pt x="0" y="0"/>
                  </a:moveTo>
                  <a:lnTo>
                    <a:pt x="24047" y="9576"/>
                  </a:lnTo>
                  <a:lnTo>
                    <a:pt x="82002" y="47784"/>
                  </a:lnTo>
                  <a:lnTo>
                    <a:pt x="142296" y="101492"/>
                  </a:lnTo>
                  <a:lnTo>
                    <a:pt x="178985" y="1263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284476" y="3116435"/>
              <a:ext cx="157929" cy="263213"/>
            </a:xfrm>
            <a:custGeom>
              <a:avLst/>
              <a:gdLst/>
              <a:ahLst/>
              <a:cxnLst/>
              <a:rect l="0" t="0" r="0" b="0"/>
              <a:pathLst>
                <a:path w="157929" h="263213">
                  <a:moveTo>
                    <a:pt x="0" y="263212"/>
                  </a:moveTo>
                  <a:lnTo>
                    <a:pt x="14654" y="210185"/>
                  </a:lnTo>
                  <a:lnTo>
                    <a:pt x="43120" y="149543"/>
                  </a:lnTo>
                  <a:lnTo>
                    <a:pt x="77342" y="95039"/>
                  </a:lnTo>
                  <a:lnTo>
                    <a:pt x="119335" y="38846"/>
                  </a:lnTo>
                  <a:lnTo>
                    <a:pt x="144282" y="8713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737202" y="2368911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78431"/>
                  </a:lnTo>
                  <a:lnTo>
                    <a:pt x="5589" y="240617"/>
                  </a:lnTo>
                  <a:lnTo>
                    <a:pt x="9553" y="300820"/>
                  </a:lnTo>
                  <a:lnTo>
                    <a:pt x="13455" y="354653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810901" y="2446600"/>
              <a:ext cx="213702" cy="332924"/>
            </a:xfrm>
            <a:custGeom>
              <a:avLst/>
              <a:gdLst/>
              <a:ahLst/>
              <a:cxnLst/>
              <a:rect l="0" t="0" r="0" b="0"/>
              <a:pathLst>
                <a:path w="213702" h="332924">
                  <a:moveTo>
                    <a:pt x="0" y="48653"/>
                  </a:moveTo>
                  <a:lnTo>
                    <a:pt x="17981" y="24607"/>
                  </a:lnTo>
                  <a:lnTo>
                    <a:pt x="34898" y="10280"/>
                  </a:lnTo>
                  <a:lnTo>
                    <a:pt x="57234" y="2353"/>
                  </a:lnTo>
                  <a:lnTo>
                    <a:pt x="82759" y="0"/>
                  </a:lnTo>
                  <a:lnTo>
                    <a:pt x="109701" y="2853"/>
                  </a:lnTo>
                  <a:lnTo>
                    <a:pt x="131035" y="11140"/>
                  </a:lnTo>
                  <a:lnTo>
                    <a:pt x="148315" y="23792"/>
                  </a:lnTo>
                  <a:lnTo>
                    <a:pt x="163794" y="41114"/>
                  </a:lnTo>
                  <a:lnTo>
                    <a:pt x="167688" y="51816"/>
                  </a:lnTo>
                  <a:lnTo>
                    <a:pt x="168895" y="76185"/>
                  </a:lnTo>
                  <a:lnTo>
                    <a:pt x="157061" y="132348"/>
                  </a:lnTo>
                  <a:lnTo>
                    <a:pt x="149354" y="152531"/>
                  </a:lnTo>
                  <a:lnTo>
                    <a:pt x="138129" y="169301"/>
                  </a:lnTo>
                  <a:lnTo>
                    <a:pt x="122222" y="181433"/>
                  </a:lnTo>
                  <a:lnTo>
                    <a:pt x="110473" y="188385"/>
                  </a:lnTo>
                  <a:lnTo>
                    <a:pt x="112253" y="188601"/>
                  </a:lnTo>
                  <a:lnTo>
                    <a:pt x="140327" y="180543"/>
                  </a:lnTo>
                  <a:lnTo>
                    <a:pt x="159464" y="183700"/>
                  </a:lnTo>
                  <a:lnTo>
                    <a:pt x="186849" y="198631"/>
                  </a:lnTo>
                  <a:lnTo>
                    <a:pt x="201197" y="212407"/>
                  </a:lnTo>
                  <a:lnTo>
                    <a:pt x="211474" y="230227"/>
                  </a:lnTo>
                  <a:lnTo>
                    <a:pt x="213701" y="252965"/>
                  </a:lnTo>
                  <a:lnTo>
                    <a:pt x="209622" y="276329"/>
                  </a:lnTo>
                  <a:lnTo>
                    <a:pt x="200010" y="294512"/>
                  </a:lnTo>
                  <a:lnTo>
                    <a:pt x="184820" y="307273"/>
                  </a:lnTo>
                  <a:lnTo>
                    <a:pt x="138592" y="327639"/>
                  </a:lnTo>
                  <a:lnTo>
                    <a:pt x="115814" y="33292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547689" y="2842694"/>
              <a:ext cx="568539" cy="52210"/>
            </a:xfrm>
            <a:custGeom>
              <a:avLst/>
              <a:gdLst/>
              <a:ahLst/>
              <a:cxnLst/>
              <a:rect l="0" t="0" r="0" b="0"/>
              <a:pathLst>
                <a:path w="568539" h="52210">
                  <a:moveTo>
                    <a:pt x="0" y="42114"/>
                  </a:moveTo>
                  <a:lnTo>
                    <a:pt x="37478" y="50447"/>
                  </a:lnTo>
                  <a:lnTo>
                    <a:pt x="88901" y="52209"/>
                  </a:lnTo>
                  <a:lnTo>
                    <a:pt x="149747" y="44252"/>
                  </a:lnTo>
                  <a:lnTo>
                    <a:pt x="204015" y="42536"/>
                  </a:lnTo>
                  <a:lnTo>
                    <a:pt x="260964" y="34962"/>
                  </a:lnTo>
                  <a:lnTo>
                    <a:pt x="310249" y="31416"/>
                  </a:lnTo>
                  <a:lnTo>
                    <a:pt x="360727" y="23476"/>
                  </a:lnTo>
                  <a:lnTo>
                    <a:pt x="423418" y="10313"/>
                  </a:lnTo>
                  <a:lnTo>
                    <a:pt x="486190" y="2037"/>
                  </a:lnTo>
                  <a:lnTo>
                    <a:pt x="548437" y="268"/>
                  </a:lnTo>
                  <a:lnTo>
                    <a:pt x="568538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710555" y="3000621"/>
              <a:ext cx="47705" cy="379027"/>
            </a:xfrm>
            <a:custGeom>
              <a:avLst/>
              <a:gdLst/>
              <a:ahLst/>
              <a:cxnLst/>
              <a:rect l="0" t="0" r="0" b="0"/>
              <a:pathLst>
                <a:path w="47705" h="379027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3308" y="85763"/>
                  </a:lnTo>
                  <a:lnTo>
                    <a:pt x="26785" y="140987"/>
                  </a:lnTo>
                  <a:lnTo>
                    <a:pt x="34097" y="190733"/>
                  </a:lnTo>
                  <a:lnTo>
                    <a:pt x="42156" y="248766"/>
                  </a:lnTo>
                  <a:lnTo>
                    <a:pt x="46608" y="309666"/>
                  </a:lnTo>
                  <a:lnTo>
                    <a:pt x="47487" y="358610"/>
                  </a:lnTo>
                  <a:lnTo>
                    <a:pt x="47704" y="3790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813876" y="3000621"/>
              <a:ext cx="287470" cy="332838"/>
            </a:xfrm>
            <a:custGeom>
              <a:avLst/>
              <a:gdLst/>
              <a:ahLst/>
              <a:cxnLst/>
              <a:rect l="0" t="0" r="0" b="0"/>
              <a:pathLst>
                <a:path w="287470" h="332838">
                  <a:moveTo>
                    <a:pt x="133896" y="0"/>
                  </a:moveTo>
                  <a:lnTo>
                    <a:pt x="89933" y="20244"/>
                  </a:lnTo>
                  <a:lnTo>
                    <a:pt x="57708" y="54562"/>
                  </a:lnTo>
                  <a:lnTo>
                    <a:pt x="21726" y="116716"/>
                  </a:lnTo>
                  <a:lnTo>
                    <a:pt x="3117" y="174960"/>
                  </a:lnTo>
                  <a:lnTo>
                    <a:pt x="0" y="216267"/>
                  </a:lnTo>
                  <a:lnTo>
                    <a:pt x="11917" y="273105"/>
                  </a:lnTo>
                  <a:lnTo>
                    <a:pt x="27434" y="299549"/>
                  </a:lnTo>
                  <a:lnTo>
                    <a:pt x="52438" y="322202"/>
                  </a:lnTo>
                  <a:lnTo>
                    <a:pt x="75076" y="330374"/>
                  </a:lnTo>
                  <a:lnTo>
                    <a:pt x="99565" y="332837"/>
                  </a:lnTo>
                  <a:lnTo>
                    <a:pt x="134252" y="326476"/>
                  </a:lnTo>
                  <a:lnTo>
                    <a:pt x="172476" y="309123"/>
                  </a:lnTo>
                  <a:lnTo>
                    <a:pt x="217425" y="269292"/>
                  </a:lnTo>
                  <a:lnTo>
                    <a:pt x="262269" y="211371"/>
                  </a:lnTo>
                  <a:lnTo>
                    <a:pt x="277128" y="189869"/>
                  </a:lnTo>
                  <a:lnTo>
                    <a:pt x="287469" y="146855"/>
                  </a:lnTo>
                  <a:lnTo>
                    <a:pt x="284944" y="102654"/>
                  </a:lnTo>
                  <a:lnTo>
                    <a:pt x="271197" y="65512"/>
                  </a:lnTo>
                  <a:lnTo>
                    <a:pt x="252631" y="46274"/>
                  </a:lnTo>
                  <a:lnTo>
                    <a:pt x="215870" y="25409"/>
                  </a:lnTo>
                  <a:lnTo>
                    <a:pt x="178461" y="14938"/>
                  </a:lnTo>
                  <a:lnTo>
                    <a:pt x="144424" y="105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31236" y="1242362"/>
              <a:ext cx="353366" cy="963608"/>
            </a:xfrm>
            <a:custGeom>
              <a:avLst/>
              <a:gdLst/>
              <a:ahLst/>
              <a:cxnLst/>
              <a:rect l="0" t="0" r="0" b="0"/>
              <a:pathLst>
                <a:path w="353366" h="963608">
                  <a:moveTo>
                    <a:pt x="153323" y="0"/>
                  </a:moveTo>
                  <a:lnTo>
                    <a:pt x="147734" y="16768"/>
                  </a:lnTo>
                  <a:lnTo>
                    <a:pt x="148109" y="34359"/>
                  </a:lnTo>
                  <a:lnTo>
                    <a:pt x="153806" y="91829"/>
                  </a:lnTo>
                  <a:lnTo>
                    <a:pt x="161521" y="142532"/>
                  </a:lnTo>
                  <a:lnTo>
                    <a:pt x="168980" y="197000"/>
                  </a:lnTo>
                  <a:lnTo>
                    <a:pt x="172144" y="259536"/>
                  </a:lnTo>
                  <a:lnTo>
                    <a:pt x="166829" y="315546"/>
                  </a:lnTo>
                  <a:lnTo>
                    <a:pt x="164734" y="365156"/>
                  </a:lnTo>
                  <a:lnTo>
                    <a:pt x="165283" y="420930"/>
                  </a:lnTo>
                  <a:lnTo>
                    <a:pt x="171165" y="470471"/>
                  </a:lnTo>
                  <a:lnTo>
                    <a:pt x="173427" y="528563"/>
                  </a:lnTo>
                  <a:lnTo>
                    <a:pt x="174098" y="587890"/>
                  </a:lnTo>
                  <a:lnTo>
                    <a:pt x="174297" y="637314"/>
                  </a:lnTo>
                  <a:lnTo>
                    <a:pt x="177483" y="699584"/>
                  </a:lnTo>
                  <a:lnTo>
                    <a:pt x="183442" y="757551"/>
                  </a:lnTo>
                  <a:lnTo>
                    <a:pt x="184474" y="808076"/>
                  </a:lnTo>
                  <a:lnTo>
                    <a:pt x="192058" y="869146"/>
                  </a:lnTo>
                  <a:lnTo>
                    <a:pt x="194770" y="926269"/>
                  </a:lnTo>
                  <a:lnTo>
                    <a:pt x="194992" y="940387"/>
                  </a:lnTo>
                  <a:lnTo>
                    <a:pt x="191631" y="947459"/>
                  </a:lnTo>
                  <a:lnTo>
                    <a:pt x="185881" y="949834"/>
                  </a:lnTo>
                  <a:lnTo>
                    <a:pt x="178538" y="949078"/>
                  </a:lnTo>
                  <a:lnTo>
                    <a:pt x="164140" y="941998"/>
                  </a:lnTo>
                  <a:lnTo>
                    <a:pt x="149942" y="929883"/>
                  </a:lnTo>
                  <a:lnTo>
                    <a:pt x="100475" y="873238"/>
                  </a:lnTo>
                  <a:lnTo>
                    <a:pt x="62511" y="815551"/>
                  </a:lnTo>
                  <a:lnTo>
                    <a:pt x="10935" y="757015"/>
                  </a:lnTo>
                  <a:lnTo>
                    <a:pt x="5756" y="755021"/>
                  </a:lnTo>
                  <a:lnTo>
                    <a:pt x="2302" y="758371"/>
                  </a:lnTo>
                  <a:lnTo>
                    <a:pt x="0" y="765284"/>
                  </a:lnTo>
                  <a:lnTo>
                    <a:pt x="3681" y="785443"/>
                  </a:lnTo>
                  <a:lnTo>
                    <a:pt x="25108" y="836512"/>
                  </a:lnTo>
                  <a:lnTo>
                    <a:pt x="58782" y="899377"/>
                  </a:lnTo>
                  <a:lnTo>
                    <a:pt x="82807" y="924708"/>
                  </a:lnTo>
                  <a:lnTo>
                    <a:pt x="122366" y="954229"/>
                  </a:lnTo>
                  <a:lnTo>
                    <a:pt x="149313" y="962225"/>
                  </a:lnTo>
                  <a:lnTo>
                    <a:pt x="191129" y="963607"/>
                  </a:lnTo>
                  <a:lnTo>
                    <a:pt x="203094" y="961769"/>
                  </a:lnTo>
                  <a:lnTo>
                    <a:pt x="225746" y="950368"/>
                  </a:lnTo>
                  <a:lnTo>
                    <a:pt x="245173" y="933603"/>
                  </a:lnTo>
                  <a:lnTo>
                    <a:pt x="276928" y="878353"/>
                  </a:lnTo>
                  <a:lnTo>
                    <a:pt x="304384" y="816997"/>
                  </a:lnTo>
                  <a:lnTo>
                    <a:pt x="329218" y="761723"/>
                  </a:lnTo>
                  <a:lnTo>
                    <a:pt x="353365" y="70541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105699" y="2771190"/>
            <a:ext cx="305328" cy="166261"/>
            <a:chOff x="2105699" y="2771190"/>
            <a:chExt cx="305328" cy="166261"/>
          </a:xfrm>
        </p:grpSpPr>
        <p:sp>
          <p:nvSpPr>
            <p:cNvPr id="29" name="Freeform 28"/>
            <p:cNvSpPr/>
            <p:nvPr/>
          </p:nvSpPr>
          <p:spPr>
            <a:xfrm>
              <a:off x="2147813" y="2771190"/>
              <a:ext cx="263214" cy="8334"/>
            </a:xfrm>
            <a:custGeom>
              <a:avLst/>
              <a:gdLst/>
              <a:ahLst/>
              <a:cxnLst/>
              <a:rect l="0" t="0" r="0" b="0"/>
              <a:pathLst>
                <a:path w="263214" h="8334">
                  <a:moveTo>
                    <a:pt x="0" y="8333"/>
                  </a:moveTo>
                  <a:lnTo>
                    <a:pt x="58617" y="8333"/>
                  </a:lnTo>
                  <a:lnTo>
                    <a:pt x="120027" y="7163"/>
                  </a:lnTo>
                  <a:lnTo>
                    <a:pt x="178430" y="0"/>
                  </a:lnTo>
                  <a:lnTo>
                    <a:pt x="217815" y="1574"/>
                  </a:lnTo>
                  <a:lnTo>
                    <a:pt x="263213" y="833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105699" y="2916603"/>
              <a:ext cx="305328" cy="20848"/>
            </a:xfrm>
            <a:custGeom>
              <a:avLst/>
              <a:gdLst/>
              <a:ahLst/>
              <a:cxnLst/>
              <a:rect l="0" t="0" r="0" b="0"/>
              <a:pathLst>
                <a:path w="305328" h="20848">
                  <a:moveTo>
                    <a:pt x="0" y="20847"/>
                  </a:moveTo>
                  <a:lnTo>
                    <a:pt x="37478" y="12514"/>
                  </a:lnTo>
                  <a:lnTo>
                    <a:pt x="88901" y="5163"/>
                  </a:lnTo>
                  <a:lnTo>
                    <a:pt x="144119" y="852"/>
                  </a:lnTo>
                  <a:lnTo>
                    <a:pt x="200087" y="0"/>
                  </a:lnTo>
                  <a:lnTo>
                    <a:pt x="256202" y="5421"/>
                  </a:lnTo>
                  <a:lnTo>
                    <a:pt x="305327" y="1031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453139" y="2432082"/>
            <a:ext cx="831753" cy="546776"/>
            <a:chOff x="2453139" y="2432082"/>
            <a:chExt cx="831753" cy="546776"/>
          </a:xfrm>
        </p:grpSpPr>
        <p:sp>
          <p:nvSpPr>
            <p:cNvPr id="32" name="Freeform 31"/>
            <p:cNvSpPr/>
            <p:nvPr/>
          </p:nvSpPr>
          <p:spPr>
            <a:xfrm>
              <a:off x="2590010" y="2453573"/>
              <a:ext cx="247786" cy="378593"/>
            </a:xfrm>
            <a:custGeom>
              <a:avLst/>
              <a:gdLst/>
              <a:ahLst/>
              <a:cxnLst/>
              <a:rect l="0" t="0" r="0" b="0"/>
              <a:pathLst>
                <a:path w="247786" h="378593">
                  <a:moveTo>
                    <a:pt x="0" y="10095"/>
                  </a:moveTo>
                  <a:lnTo>
                    <a:pt x="54145" y="1762"/>
                  </a:lnTo>
                  <a:lnTo>
                    <a:pt x="109091" y="0"/>
                  </a:lnTo>
                  <a:lnTo>
                    <a:pt x="130763" y="5998"/>
                  </a:lnTo>
                  <a:lnTo>
                    <a:pt x="163740" y="28913"/>
                  </a:lnTo>
                  <a:lnTo>
                    <a:pt x="180057" y="54665"/>
                  </a:lnTo>
                  <a:lnTo>
                    <a:pt x="182191" y="74358"/>
                  </a:lnTo>
                  <a:lnTo>
                    <a:pt x="178070" y="94808"/>
                  </a:lnTo>
                  <a:lnTo>
                    <a:pt x="168439" y="115596"/>
                  </a:lnTo>
                  <a:lnTo>
                    <a:pt x="120477" y="163916"/>
                  </a:lnTo>
                  <a:lnTo>
                    <a:pt x="93019" y="179804"/>
                  </a:lnTo>
                  <a:lnTo>
                    <a:pt x="92428" y="182896"/>
                  </a:lnTo>
                  <a:lnTo>
                    <a:pt x="148980" y="196942"/>
                  </a:lnTo>
                  <a:lnTo>
                    <a:pt x="197927" y="213423"/>
                  </a:lnTo>
                  <a:lnTo>
                    <a:pt x="218989" y="226805"/>
                  </a:lnTo>
                  <a:lnTo>
                    <a:pt x="236149" y="244451"/>
                  </a:lnTo>
                  <a:lnTo>
                    <a:pt x="245335" y="267111"/>
                  </a:lnTo>
                  <a:lnTo>
                    <a:pt x="247785" y="279705"/>
                  </a:lnTo>
                  <a:lnTo>
                    <a:pt x="244267" y="303057"/>
                  </a:lnTo>
                  <a:lnTo>
                    <a:pt x="229133" y="332815"/>
                  </a:lnTo>
                  <a:lnTo>
                    <a:pt x="215311" y="347718"/>
                  </a:lnTo>
                  <a:lnTo>
                    <a:pt x="186628" y="362685"/>
                  </a:lnTo>
                  <a:lnTo>
                    <a:pt x="135607" y="375104"/>
                  </a:lnTo>
                  <a:lnTo>
                    <a:pt x="84228" y="37859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86317" y="2432082"/>
              <a:ext cx="171503" cy="410613"/>
            </a:xfrm>
            <a:custGeom>
              <a:avLst/>
              <a:gdLst/>
              <a:ahLst/>
              <a:cxnLst/>
              <a:rect l="0" t="0" r="0" b="0"/>
              <a:pathLst>
                <a:path w="171503" h="410613">
                  <a:moveTo>
                    <a:pt x="145890" y="0"/>
                  </a:moveTo>
                  <a:lnTo>
                    <a:pt x="98451" y="29309"/>
                  </a:lnTo>
                  <a:lnTo>
                    <a:pt x="40671" y="92610"/>
                  </a:lnTo>
                  <a:lnTo>
                    <a:pt x="27766" y="109010"/>
                  </a:lnTo>
                  <a:lnTo>
                    <a:pt x="6130" y="158418"/>
                  </a:lnTo>
                  <a:lnTo>
                    <a:pt x="0" y="208544"/>
                  </a:lnTo>
                  <a:lnTo>
                    <a:pt x="1278" y="248445"/>
                  </a:lnTo>
                  <a:lnTo>
                    <a:pt x="9868" y="271857"/>
                  </a:lnTo>
                  <a:lnTo>
                    <a:pt x="24605" y="287722"/>
                  </a:lnTo>
                  <a:lnTo>
                    <a:pt x="33447" y="293590"/>
                  </a:lnTo>
                  <a:lnTo>
                    <a:pt x="42852" y="295163"/>
                  </a:lnTo>
                  <a:lnTo>
                    <a:pt x="62661" y="290671"/>
                  </a:lnTo>
                  <a:lnTo>
                    <a:pt x="87954" y="274988"/>
                  </a:lnTo>
                  <a:lnTo>
                    <a:pt x="131695" y="220284"/>
                  </a:lnTo>
                  <a:lnTo>
                    <a:pt x="159298" y="157856"/>
                  </a:lnTo>
                  <a:lnTo>
                    <a:pt x="171502" y="115800"/>
                  </a:lnTo>
                  <a:lnTo>
                    <a:pt x="165074" y="73697"/>
                  </a:lnTo>
                  <a:lnTo>
                    <a:pt x="152539" y="31586"/>
                  </a:lnTo>
                  <a:lnTo>
                    <a:pt x="150323" y="29246"/>
                  </a:lnTo>
                  <a:lnTo>
                    <a:pt x="148845" y="32366"/>
                  </a:lnTo>
                  <a:lnTo>
                    <a:pt x="146279" y="83595"/>
                  </a:lnTo>
                  <a:lnTo>
                    <a:pt x="142847" y="137439"/>
                  </a:lnTo>
                  <a:lnTo>
                    <a:pt x="136840" y="193135"/>
                  </a:lnTo>
                  <a:lnTo>
                    <a:pt x="135653" y="249197"/>
                  </a:lnTo>
                  <a:lnTo>
                    <a:pt x="135419" y="305331"/>
                  </a:lnTo>
                  <a:lnTo>
                    <a:pt x="135372" y="361480"/>
                  </a:lnTo>
                  <a:lnTo>
                    <a:pt x="124833" y="41061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453139" y="2958507"/>
              <a:ext cx="831753" cy="20351"/>
            </a:xfrm>
            <a:custGeom>
              <a:avLst/>
              <a:gdLst/>
              <a:ahLst/>
              <a:cxnLst/>
              <a:rect l="0" t="0" r="0" b="0"/>
              <a:pathLst>
                <a:path w="831753" h="20351">
                  <a:moveTo>
                    <a:pt x="0" y="0"/>
                  </a:moveTo>
                  <a:lnTo>
                    <a:pt x="27557" y="7236"/>
                  </a:lnTo>
                  <a:lnTo>
                    <a:pt x="86899" y="12998"/>
                  </a:lnTo>
                  <a:lnTo>
                    <a:pt x="137662" y="18669"/>
                  </a:lnTo>
                  <a:lnTo>
                    <a:pt x="189748" y="20350"/>
                  </a:lnTo>
                  <a:lnTo>
                    <a:pt x="245345" y="17728"/>
                  </a:lnTo>
                  <a:lnTo>
                    <a:pt x="306272" y="12662"/>
                  </a:lnTo>
                  <a:lnTo>
                    <a:pt x="368778" y="11161"/>
                  </a:lnTo>
                  <a:lnTo>
                    <a:pt x="422393" y="7597"/>
                  </a:lnTo>
                  <a:lnTo>
                    <a:pt x="469865" y="2251"/>
                  </a:lnTo>
                  <a:lnTo>
                    <a:pt x="528384" y="668"/>
                  </a:lnTo>
                  <a:lnTo>
                    <a:pt x="587057" y="198"/>
                  </a:lnTo>
                  <a:lnTo>
                    <a:pt x="641486" y="59"/>
                  </a:lnTo>
                  <a:lnTo>
                    <a:pt x="694658" y="18"/>
                  </a:lnTo>
                  <a:lnTo>
                    <a:pt x="744338" y="6"/>
                  </a:lnTo>
                  <a:lnTo>
                    <a:pt x="803047" y="2"/>
                  </a:lnTo>
                  <a:lnTo>
                    <a:pt x="831752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369005" y="2097527"/>
            <a:ext cx="1210641" cy="1701112"/>
            <a:chOff x="2369005" y="2097527"/>
            <a:chExt cx="1210641" cy="1701112"/>
          </a:xfrm>
        </p:grpSpPr>
        <p:sp>
          <p:nvSpPr>
            <p:cNvPr id="36" name="Freeform 35"/>
            <p:cNvSpPr/>
            <p:nvPr/>
          </p:nvSpPr>
          <p:spPr>
            <a:xfrm>
              <a:off x="2568953" y="3102214"/>
              <a:ext cx="197602" cy="368188"/>
            </a:xfrm>
            <a:custGeom>
              <a:avLst/>
              <a:gdLst/>
              <a:ahLst/>
              <a:cxnLst/>
              <a:rect l="0" t="0" r="0" b="0"/>
              <a:pathLst>
                <a:path w="197602" h="368188">
                  <a:moveTo>
                    <a:pt x="157927" y="24749"/>
                  </a:moveTo>
                  <a:lnTo>
                    <a:pt x="104053" y="6791"/>
                  </a:lnTo>
                  <a:lnTo>
                    <a:pt x="83680" y="0"/>
                  </a:lnTo>
                  <a:lnTo>
                    <a:pt x="76844" y="2401"/>
                  </a:lnTo>
                  <a:lnTo>
                    <a:pt x="72286" y="8680"/>
                  </a:lnTo>
                  <a:lnTo>
                    <a:pt x="55638" y="70421"/>
                  </a:lnTo>
                  <a:lnTo>
                    <a:pt x="53234" y="123718"/>
                  </a:lnTo>
                  <a:lnTo>
                    <a:pt x="52818" y="154159"/>
                  </a:lnTo>
                  <a:lnTo>
                    <a:pt x="56269" y="158986"/>
                  </a:lnTo>
                  <a:lnTo>
                    <a:pt x="62079" y="161034"/>
                  </a:lnTo>
                  <a:lnTo>
                    <a:pt x="87024" y="164566"/>
                  </a:lnTo>
                  <a:lnTo>
                    <a:pt x="147644" y="186055"/>
                  </a:lnTo>
                  <a:lnTo>
                    <a:pt x="158091" y="191948"/>
                  </a:lnTo>
                  <a:lnTo>
                    <a:pt x="172818" y="207854"/>
                  </a:lnTo>
                  <a:lnTo>
                    <a:pt x="191805" y="246662"/>
                  </a:lnTo>
                  <a:lnTo>
                    <a:pt x="197601" y="283263"/>
                  </a:lnTo>
                  <a:lnTo>
                    <a:pt x="192717" y="303811"/>
                  </a:lnTo>
                  <a:lnTo>
                    <a:pt x="170519" y="336066"/>
                  </a:lnTo>
                  <a:lnTo>
                    <a:pt x="150480" y="357847"/>
                  </a:lnTo>
                  <a:lnTo>
                    <a:pt x="130441" y="365815"/>
                  </a:lnTo>
                  <a:lnTo>
                    <a:pt x="107107" y="368187"/>
                  </a:lnTo>
                  <a:lnTo>
                    <a:pt x="52882" y="357162"/>
                  </a:lnTo>
                  <a:lnTo>
                    <a:pt x="26717" y="341741"/>
                  </a:lnTo>
                  <a:lnTo>
                    <a:pt x="0" y="30901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829110" y="3063792"/>
              <a:ext cx="315707" cy="446108"/>
            </a:xfrm>
            <a:custGeom>
              <a:avLst/>
              <a:gdLst/>
              <a:ahLst/>
              <a:cxnLst/>
              <a:rect l="0" t="0" r="0" b="0"/>
              <a:pathLst>
                <a:path w="315707" h="446108">
                  <a:moveTo>
                    <a:pt x="224154" y="31586"/>
                  </a:moveTo>
                  <a:lnTo>
                    <a:pt x="184466" y="33926"/>
                  </a:lnTo>
                  <a:lnTo>
                    <a:pt x="129717" y="55305"/>
                  </a:lnTo>
                  <a:lnTo>
                    <a:pt x="97907" y="72019"/>
                  </a:lnTo>
                  <a:lnTo>
                    <a:pt x="71844" y="97378"/>
                  </a:lnTo>
                  <a:lnTo>
                    <a:pt x="46371" y="147744"/>
                  </a:lnTo>
                  <a:lnTo>
                    <a:pt x="15885" y="210601"/>
                  </a:lnTo>
                  <a:lnTo>
                    <a:pt x="0" y="263869"/>
                  </a:lnTo>
                  <a:lnTo>
                    <a:pt x="331" y="307991"/>
                  </a:lnTo>
                  <a:lnTo>
                    <a:pt x="10923" y="363652"/>
                  </a:lnTo>
                  <a:lnTo>
                    <a:pt x="22024" y="397478"/>
                  </a:lnTo>
                  <a:lnTo>
                    <a:pt x="33323" y="414913"/>
                  </a:lnTo>
                  <a:lnTo>
                    <a:pt x="52383" y="427342"/>
                  </a:lnTo>
                  <a:lnTo>
                    <a:pt x="97157" y="444852"/>
                  </a:lnTo>
                  <a:lnTo>
                    <a:pt x="118578" y="446107"/>
                  </a:lnTo>
                  <a:lnTo>
                    <a:pt x="172643" y="434307"/>
                  </a:lnTo>
                  <a:lnTo>
                    <a:pt x="209151" y="423221"/>
                  </a:lnTo>
                  <a:lnTo>
                    <a:pt x="251179" y="392414"/>
                  </a:lnTo>
                  <a:lnTo>
                    <a:pt x="278928" y="363690"/>
                  </a:lnTo>
                  <a:lnTo>
                    <a:pt x="304443" y="304905"/>
                  </a:lnTo>
                  <a:lnTo>
                    <a:pt x="315706" y="260010"/>
                  </a:lnTo>
                  <a:lnTo>
                    <a:pt x="314841" y="223269"/>
                  </a:lnTo>
                  <a:lnTo>
                    <a:pt x="306893" y="162676"/>
                  </a:lnTo>
                  <a:lnTo>
                    <a:pt x="279776" y="105794"/>
                  </a:lnTo>
                  <a:lnTo>
                    <a:pt x="234446" y="49758"/>
                  </a:lnTo>
                  <a:lnTo>
                    <a:pt x="219369" y="32643"/>
                  </a:lnTo>
                  <a:lnTo>
                    <a:pt x="181095" y="12124"/>
                  </a:lnTo>
                  <a:lnTo>
                    <a:pt x="139926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369005" y="2097527"/>
              <a:ext cx="1210641" cy="1701112"/>
            </a:xfrm>
            <a:custGeom>
              <a:avLst/>
              <a:gdLst/>
              <a:ahLst/>
              <a:cxnLst/>
              <a:rect l="0" t="0" r="0" b="0"/>
              <a:pathLst>
                <a:path w="1210641" h="1701112">
                  <a:moveTo>
                    <a:pt x="1200155" y="355612"/>
                  </a:moveTo>
                  <a:lnTo>
                    <a:pt x="1157494" y="294739"/>
                  </a:lnTo>
                  <a:lnTo>
                    <a:pt x="1094632" y="235209"/>
                  </a:lnTo>
                  <a:lnTo>
                    <a:pt x="1041129" y="184631"/>
                  </a:lnTo>
                  <a:lnTo>
                    <a:pt x="986196" y="141619"/>
                  </a:lnTo>
                  <a:lnTo>
                    <a:pt x="926117" y="99427"/>
                  </a:lnTo>
                  <a:lnTo>
                    <a:pt x="870453" y="58476"/>
                  </a:lnTo>
                  <a:lnTo>
                    <a:pt x="815103" y="36865"/>
                  </a:lnTo>
                  <a:lnTo>
                    <a:pt x="755432" y="13568"/>
                  </a:lnTo>
                  <a:lnTo>
                    <a:pt x="701307" y="3649"/>
                  </a:lnTo>
                  <a:lnTo>
                    <a:pt x="645556" y="0"/>
                  </a:lnTo>
                  <a:lnTo>
                    <a:pt x="589483" y="6211"/>
                  </a:lnTo>
                  <a:lnTo>
                    <a:pt x="527757" y="13374"/>
                  </a:lnTo>
                  <a:lnTo>
                    <a:pt x="476581" y="22711"/>
                  </a:lnTo>
                  <a:lnTo>
                    <a:pt x="415292" y="44753"/>
                  </a:lnTo>
                  <a:lnTo>
                    <a:pt x="361245" y="68517"/>
                  </a:lnTo>
                  <a:lnTo>
                    <a:pt x="330408" y="84154"/>
                  </a:lnTo>
                  <a:lnTo>
                    <a:pt x="276096" y="117267"/>
                  </a:lnTo>
                  <a:lnTo>
                    <a:pt x="215738" y="157690"/>
                  </a:lnTo>
                  <a:lnTo>
                    <a:pt x="162422" y="213339"/>
                  </a:lnTo>
                  <a:lnTo>
                    <a:pt x="126390" y="272984"/>
                  </a:lnTo>
                  <a:lnTo>
                    <a:pt x="91172" y="334550"/>
                  </a:lnTo>
                  <a:lnTo>
                    <a:pt x="66201" y="391010"/>
                  </a:lnTo>
                  <a:lnTo>
                    <a:pt x="49656" y="452552"/>
                  </a:lnTo>
                  <a:lnTo>
                    <a:pt x="38694" y="501188"/>
                  </a:lnTo>
                  <a:lnTo>
                    <a:pt x="33626" y="552644"/>
                  </a:lnTo>
                  <a:lnTo>
                    <a:pt x="24678" y="607962"/>
                  </a:lnTo>
                  <a:lnTo>
                    <a:pt x="20894" y="657070"/>
                  </a:lnTo>
                  <a:lnTo>
                    <a:pt x="14054" y="715555"/>
                  </a:lnTo>
                  <a:lnTo>
                    <a:pt x="10337" y="777337"/>
                  </a:lnTo>
                  <a:lnTo>
                    <a:pt x="3517" y="840097"/>
                  </a:lnTo>
                  <a:lnTo>
                    <a:pt x="976" y="903146"/>
                  </a:lnTo>
                  <a:lnTo>
                    <a:pt x="224" y="966281"/>
                  </a:lnTo>
                  <a:lnTo>
                    <a:pt x="0" y="1028271"/>
                  </a:lnTo>
                  <a:lnTo>
                    <a:pt x="1104" y="1085373"/>
                  </a:lnTo>
                  <a:lnTo>
                    <a:pt x="7150" y="1145056"/>
                  </a:lnTo>
                  <a:lnTo>
                    <a:pt x="10632" y="1201474"/>
                  </a:lnTo>
                  <a:lnTo>
                    <a:pt x="18552" y="1260955"/>
                  </a:lnTo>
                  <a:lnTo>
                    <a:pt x="28308" y="1316143"/>
                  </a:lnTo>
                  <a:lnTo>
                    <a:pt x="38607" y="1369540"/>
                  </a:lnTo>
                  <a:lnTo>
                    <a:pt x="51408" y="1421236"/>
                  </a:lnTo>
                  <a:lnTo>
                    <a:pt x="82869" y="1481219"/>
                  </a:lnTo>
                  <a:lnTo>
                    <a:pt x="111961" y="1538127"/>
                  </a:lnTo>
                  <a:lnTo>
                    <a:pt x="159892" y="1598806"/>
                  </a:lnTo>
                  <a:lnTo>
                    <a:pt x="222200" y="1647607"/>
                  </a:lnTo>
                  <a:lnTo>
                    <a:pt x="277393" y="1672510"/>
                  </a:lnTo>
                  <a:lnTo>
                    <a:pt x="324930" y="1684920"/>
                  </a:lnTo>
                  <a:lnTo>
                    <a:pt x="376060" y="1696006"/>
                  </a:lnTo>
                  <a:lnTo>
                    <a:pt x="428254" y="1701111"/>
                  </a:lnTo>
                  <a:lnTo>
                    <a:pt x="484991" y="1694430"/>
                  </a:lnTo>
                  <a:lnTo>
                    <a:pt x="539039" y="1685176"/>
                  </a:lnTo>
                  <a:lnTo>
                    <a:pt x="590278" y="1675025"/>
                  </a:lnTo>
                  <a:lnTo>
                    <a:pt x="651389" y="1657616"/>
                  </a:lnTo>
                  <a:lnTo>
                    <a:pt x="709005" y="1636359"/>
                  </a:lnTo>
                  <a:lnTo>
                    <a:pt x="753488" y="1616562"/>
                  </a:lnTo>
                  <a:lnTo>
                    <a:pt x="815894" y="1578819"/>
                  </a:lnTo>
                  <a:lnTo>
                    <a:pt x="878544" y="1530031"/>
                  </a:lnTo>
                  <a:lnTo>
                    <a:pt x="935954" y="1487122"/>
                  </a:lnTo>
                  <a:lnTo>
                    <a:pt x="978002" y="1447648"/>
                  </a:lnTo>
                  <a:lnTo>
                    <a:pt x="1022539" y="1385770"/>
                  </a:lnTo>
                  <a:lnTo>
                    <a:pt x="1067080" y="1330399"/>
                  </a:lnTo>
                  <a:lnTo>
                    <a:pt x="1101927" y="1275957"/>
                  </a:lnTo>
                  <a:lnTo>
                    <a:pt x="1129973" y="1213529"/>
                  </a:lnTo>
                  <a:lnTo>
                    <a:pt x="1154923" y="1151112"/>
                  </a:lnTo>
                  <a:lnTo>
                    <a:pt x="1176348" y="1091040"/>
                  </a:lnTo>
                  <a:lnTo>
                    <a:pt x="1193231" y="1043270"/>
                  </a:lnTo>
                  <a:lnTo>
                    <a:pt x="1204993" y="986352"/>
                  </a:lnTo>
                  <a:lnTo>
                    <a:pt x="1208997" y="930753"/>
                  </a:lnTo>
                  <a:lnTo>
                    <a:pt x="1210184" y="871515"/>
                  </a:lnTo>
                  <a:lnTo>
                    <a:pt x="1210536" y="815229"/>
                  </a:lnTo>
                  <a:lnTo>
                    <a:pt x="1210640" y="754618"/>
                  </a:lnTo>
                  <a:lnTo>
                    <a:pt x="1209501" y="693375"/>
                  </a:lnTo>
                  <a:lnTo>
                    <a:pt x="1203444" y="636494"/>
                  </a:lnTo>
                  <a:lnTo>
                    <a:pt x="1199960" y="576877"/>
                  </a:lnTo>
                  <a:lnTo>
                    <a:pt x="1192039" y="521648"/>
                  </a:lnTo>
                  <a:lnTo>
                    <a:pt x="1182282" y="468239"/>
                  </a:lnTo>
                  <a:lnTo>
                    <a:pt x="1171983" y="415370"/>
                  </a:lnTo>
                  <a:lnTo>
                    <a:pt x="1161522" y="362660"/>
                  </a:lnTo>
                  <a:lnTo>
                    <a:pt x="1149844" y="312337"/>
                  </a:lnTo>
                  <a:lnTo>
                    <a:pt x="1125530" y="259587"/>
                  </a:lnTo>
                  <a:lnTo>
                    <a:pt x="1100814" y="201244"/>
                  </a:lnTo>
                  <a:lnTo>
                    <a:pt x="1094870" y="1766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008778" y="3863958"/>
            <a:ext cx="2908445" cy="2216233"/>
            <a:chOff x="4008778" y="3863958"/>
            <a:chExt cx="2908445" cy="2216233"/>
          </a:xfrm>
        </p:grpSpPr>
        <p:sp>
          <p:nvSpPr>
            <p:cNvPr id="40" name="Freeform 39"/>
            <p:cNvSpPr/>
            <p:nvPr/>
          </p:nvSpPr>
          <p:spPr>
            <a:xfrm>
              <a:off x="4008778" y="3863958"/>
              <a:ext cx="2729461" cy="1404644"/>
            </a:xfrm>
            <a:custGeom>
              <a:avLst/>
              <a:gdLst/>
              <a:ahLst/>
              <a:cxnLst/>
              <a:rect l="0" t="0" r="0" b="0"/>
              <a:pathLst>
                <a:path w="2729461" h="1404644">
                  <a:moveTo>
                    <a:pt x="97336" y="526425"/>
                  </a:moveTo>
                  <a:lnTo>
                    <a:pt x="148331" y="580540"/>
                  </a:lnTo>
                  <a:lnTo>
                    <a:pt x="184856" y="641479"/>
                  </a:lnTo>
                  <a:lnTo>
                    <a:pt x="209986" y="703526"/>
                  </a:lnTo>
                  <a:lnTo>
                    <a:pt x="220973" y="766779"/>
                  </a:lnTo>
                  <a:lnTo>
                    <a:pt x="228466" y="818220"/>
                  </a:lnTo>
                  <a:lnTo>
                    <a:pt x="224667" y="879598"/>
                  </a:lnTo>
                  <a:lnTo>
                    <a:pt x="213572" y="921447"/>
                  </a:lnTo>
                  <a:lnTo>
                    <a:pt x="175293" y="972895"/>
                  </a:lnTo>
                  <a:lnTo>
                    <a:pt x="136942" y="995884"/>
                  </a:lnTo>
                  <a:lnTo>
                    <a:pt x="111429" y="1001015"/>
                  </a:lnTo>
                  <a:lnTo>
                    <a:pt x="99712" y="1000746"/>
                  </a:lnTo>
                  <a:lnTo>
                    <a:pt x="74215" y="987969"/>
                  </a:lnTo>
                  <a:lnTo>
                    <a:pt x="30898" y="947227"/>
                  </a:lnTo>
                  <a:lnTo>
                    <a:pt x="12790" y="910290"/>
                  </a:lnTo>
                  <a:lnTo>
                    <a:pt x="15" y="864121"/>
                  </a:lnTo>
                  <a:lnTo>
                    <a:pt x="0" y="807807"/>
                  </a:lnTo>
                  <a:lnTo>
                    <a:pt x="12993" y="752257"/>
                  </a:lnTo>
                  <a:lnTo>
                    <a:pt x="37250" y="698753"/>
                  </a:lnTo>
                  <a:lnTo>
                    <a:pt x="72253" y="645855"/>
                  </a:lnTo>
                  <a:lnTo>
                    <a:pt x="127173" y="592390"/>
                  </a:lnTo>
                  <a:lnTo>
                    <a:pt x="176106" y="560008"/>
                  </a:lnTo>
                  <a:lnTo>
                    <a:pt x="227650" y="537415"/>
                  </a:lnTo>
                  <a:lnTo>
                    <a:pt x="278797" y="530851"/>
                  </a:lnTo>
                  <a:lnTo>
                    <a:pt x="324107" y="536965"/>
                  </a:lnTo>
                  <a:lnTo>
                    <a:pt x="365998" y="554245"/>
                  </a:lnTo>
                  <a:lnTo>
                    <a:pt x="389877" y="571545"/>
                  </a:lnTo>
                  <a:lnTo>
                    <a:pt x="417461" y="612193"/>
                  </a:lnTo>
                  <a:lnTo>
                    <a:pt x="434863" y="666872"/>
                  </a:lnTo>
                  <a:lnTo>
                    <a:pt x="437251" y="710118"/>
                  </a:lnTo>
                  <a:lnTo>
                    <a:pt x="434412" y="757805"/>
                  </a:lnTo>
                  <a:lnTo>
                    <a:pt x="429252" y="810195"/>
                  </a:lnTo>
                  <a:lnTo>
                    <a:pt x="419939" y="864675"/>
                  </a:lnTo>
                  <a:lnTo>
                    <a:pt x="406831" y="920084"/>
                  </a:lnTo>
                  <a:lnTo>
                    <a:pt x="389307" y="975905"/>
                  </a:lnTo>
                  <a:lnTo>
                    <a:pt x="372940" y="1025671"/>
                  </a:lnTo>
                  <a:lnTo>
                    <a:pt x="356697" y="1071186"/>
                  </a:lnTo>
                  <a:lnTo>
                    <a:pt x="328992" y="1133932"/>
                  </a:lnTo>
                  <a:lnTo>
                    <a:pt x="298076" y="1192002"/>
                  </a:lnTo>
                  <a:lnTo>
                    <a:pt x="290824" y="1201770"/>
                  </a:lnTo>
                  <a:lnTo>
                    <a:pt x="282480" y="1205943"/>
                  </a:lnTo>
                  <a:lnTo>
                    <a:pt x="273408" y="1206384"/>
                  </a:lnTo>
                  <a:lnTo>
                    <a:pt x="263850" y="1204339"/>
                  </a:lnTo>
                  <a:lnTo>
                    <a:pt x="256308" y="1194787"/>
                  </a:lnTo>
                  <a:lnTo>
                    <a:pt x="241275" y="1143389"/>
                  </a:lnTo>
                  <a:lnTo>
                    <a:pt x="237470" y="1082016"/>
                  </a:lnTo>
                  <a:lnTo>
                    <a:pt x="240726" y="1036177"/>
                  </a:lnTo>
                  <a:lnTo>
                    <a:pt x="249193" y="985388"/>
                  </a:lnTo>
                  <a:lnTo>
                    <a:pt x="260754" y="931620"/>
                  </a:lnTo>
                  <a:lnTo>
                    <a:pt x="273691" y="876527"/>
                  </a:lnTo>
                  <a:lnTo>
                    <a:pt x="290359" y="817727"/>
                  </a:lnTo>
                  <a:lnTo>
                    <a:pt x="308296" y="758838"/>
                  </a:lnTo>
                  <a:lnTo>
                    <a:pt x="324067" y="705369"/>
                  </a:lnTo>
                  <a:lnTo>
                    <a:pt x="345114" y="651189"/>
                  </a:lnTo>
                  <a:lnTo>
                    <a:pt x="368896" y="597084"/>
                  </a:lnTo>
                  <a:lnTo>
                    <a:pt x="391165" y="545741"/>
                  </a:lnTo>
                  <a:lnTo>
                    <a:pt x="415880" y="498745"/>
                  </a:lnTo>
                  <a:lnTo>
                    <a:pt x="456101" y="439065"/>
                  </a:lnTo>
                  <a:lnTo>
                    <a:pt x="506025" y="382567"/>
                  </a:lnTo>
                  <a:lnTo>
                    <a:pt x="538963" y="354079"/>
                  </a:lnTo>
                  <a:lnTo>
                    <a:pt x="552021" y="350697"/>
                  </a:lnTo>
                  <a:lnTo>
                    <a:pt x="582127" y="353177"/>
                  </a:lnTo>
                  <a:lnTo>
                    <a:pt x="605647" y="365198"/>
                  </a:lnTo>
                  <a:lnTo>
                    <a:pt x="615194" y="373317"/>
                  </a:lnTo>
                  <a:lnTo>
                    <a:pt x="628922" y="397936"/>
                  </a:lnTo>
                  <a:lnTo>
                    <a:pt x="640108" y="447800"/>
                  </a:lnTo>
                  <a:lnTo>
                    <a:pt x="641554" y="489141"/>
                  </a:lnTo>
                  <a:lnTo>
                    <a:pt x="638298" y="538710"/>
                  </a:lnTo>
                  <a:lnTo>
                    <a:pt x="629832" y="595056"/>
                  </a:lnTo>
                  <a:lnTo>
                    <a:pt x="618270" y="655194"/>
                  </a:lnTo>
                  <a:lnTo>
                    <a:pt x="605332" y="717017"/>
                  </a:lnTo>
                  <a:lnTo>
                    <a:pt x="591784" y="779589"/>
                  </a:lnTo>
                  <a:lnTo>
                    <a:pt x="577963" y="841323"/>
                  </a:lnTo>
                  <a:lnTo>
                    <a:pt x="564022" y="899957"/>
                  </a:lnTo>
                  <a:lnTo>
                    <a:pt x="553146" y="950972"/>
                  </a:lnTo>
                  <a:lnTo>
                    <a:pt x="543244" y="995873"/>
                  </a:lnTo>
                  <a:lnTo>
                    <a:pt x="525684" y="1051696"/>
                  </a:lnTo>
                  <a:lnTo>
                    <a:pt x="514892" y="1084484"/>
                  </a:lnTo>
                  <a:lnTo>
                    <a:pt x="514917" y="1084467"/>
                  </a:lnTo>
                  <a:lnTo>
                    <a:pt x="526413" y="1032101"/>
                  </a:lnTo>
                  <a:lnTo>
                    <a:pt x="538635" y="973783"/>
                  </a:lnTo>
                  <a:lnTo>
                    <a:pt x="554341" y="924512"/>
                  </a:lnTo>
                  <a:lnTo>
                    <a:pt x="569901" y="865180"/>
                  </a:lnTo>
                  <a:lnTo>
                    <a:pt x="577326" y="832980"/>
                  </a:lnTo>
                  <a:lnTo>
                    <a:pt x="586955" y="800985"/>
                  </a:lnTo>
                  <a:lnTo>
                    <a:pt x="598053" y="769127"/>
                  </a:lnTo>
                  <a:lnTo>
                    <a:pt x="610132" y="737359"/>
                  </a:lnTo>
                  <a:lnTo>
                    <a:pt x="622864" y="704482"/>
                  </a:lnTo>
                  <a:lnTo>
                    <a:pt x="636031" y="670867"/>
                  </a:lnTo>
                  <a:lnTo>
                    <a:pt x="649488" y="636757"/>
                  </a:lnTo>
                  <a:lnTo>
                    <a:pt x="676919" y="573902"/>
                  </a:lnTo>
                  <a:lnTo>
                    <a:pt x="705878" y="514770"/>
                  </a:lnTo>
                  <a:lnTo>
                    <a:pt x="738246" y="457294"/>
                  </a:lnTo>
                  <a:lnTo>
                    <a:pt x="772129" y="403674"/>
                  </a:lnTo>
                  <a:lnTo>
                    <a:pt x="805516" y="354886"/>
                  </a:lnTo>
                  <a:lnTo>
                    <a:pt x="851789" y="295704"/>
                  </a:lnTo>
                  <a:lnTo>
                    <a:pt x="912995" y="242551"/>
                  </a:lnTo>
                  <a:lnTo>
                    <a:pt x="925378" y="235400"/>
                  </a:lnTo>
                  <a:lnTo>
                    <a:pt x="954734" y="233694"/>
                  </a:lnTo>
                  <a:lnTo>
                    <a:pt x="970752" y="236515"/>
                  </a:lnTo>
                  <a:lnTo>
                    <a:pt x="983770" y="244244"/>
                  </a:lnTo>
                  <a:lnTo>
                    <a:pt x="1004473" y="268430"/>
                  </a:lnTo>
                  <a:lnTo>
                    <a:pt x="1015235" y="301797"/>
                  </a:lnTo>
                  <a:lnTo>
                    <a:pt x="1021293" y="363162"/>
                  </a:lnTo>
                  <a:lnTo>
                    <a:pt x="1021540" y="411750"/>
                  </a:lnTo>
                  <a:lnTo>
                    <a:pt x="1017750" y="468439"/>
                  </a:lnTo>
                  <a:lnTo>
                    <a:pt x="1009047" y="531849"/>
                  </a:lnTo>
                  <a:lnTo>
                    <a:pt x="1003451" y="565136"/>
                  </a:lnTo>
                  <a:lnTo>
                    <a:pt x="997380" y="599026"/>
                  </a:lnTo>
                  <a:lnTo>
                    <a:pt x="990993" y="633317"/>
                  </a:lnTo>
                  <a:lnTo>
                    <a:pt x="984396" y="667877"/>
                  </a:lnTo>
                  <a:lnTo>
                    <a:pt x="977658" y="702614"/>
                  </a:lnTo>
                  <a:lnTo>
                    <a:pt x="970826" y="737471"/>
                  </a:lnTo>
                  <a:lnTo>
                    <a:pt x="963932" y="772408"/>
                  </a:lnTo>
                  <a:lnTo>
                    <a:pt x="956996" y="807397"/>
                  </a:lnTo>
                  <a:lnTo>
                    <a:pt x="950033" y="842421"/>
                  </a:lnTo>
                  <a:lnTo>
                    <a:pt x="943051" y="877469"/>
                  </a:lnTo>
                  <a:lnTo>
                    <a:pt x="937227" y="910193"/>
                  </a:lnTo>
                  <a:lnTo>
                    <a:pt x="927635" y="971510"/>
                  </a:lnTo>
                  <a:lnTo>
                    <a:pt x="919473" y="1026837"/>
                  </a:lnTo>
                  <a:lnTo>
                    <a:pt x="913116" y="1076384"/>
                  </a:lnTo>
                  <a:lnTo>
                    <a:pt x="911877" y="1135992"/>
                  </a:lnTo>
                  <a:lnTo>
                    <a:pt x="919878" y="1168571"/>
                  </a:lnTo>
                  <a:lnTo>
                    <a:pt x="927627" y="1176790"/>
                  </a:lnTo>
                  <a:lnTo>
                    <a:pt x="937473" y="1179931"/>
                  </a:lnTo>
                  <a:lnTo>
                    <a:pt x="948715" y="1179684"/>
                  </a:lnTo>
                  <a:lnTo>
                    <a:pt x="986895" y="1162570"/>
                  </a:lnTo>
                  <a:lnTo>
                    <a:pt x="1042888" y="1115770"/>
                  </a:lnTo>
                  <a:lnTo>
                    <a:pt x="1092007" y="1067074"/>
                  </a:lnTo>
                  <a:lnTo>
                    <a:pt x="1144776" y="1008712"/>
                  </a:lnTo>
                  <a:lnTo>
                    <a:pt x="1203175" y="946965"/>
                  </a:lnTo>
                  <a:lnTo>
                    <a:pt x="1258043" y="885386"/>
                  </a:lnTo>
                  <a:lnTo>
                    <a:pt x="1310175" y="829576"/>
                  </a:lnTo>
                  <a:lnTo>
                    <a:pt x="1355777" y="778334"/>
                  </a:lnTo>
                  <a:lnTo>
                    <a:pt x="1409988" y="728393"/>
                  </a:lnTo>
                  <a:lnTo>
                    <a:pt x="1449249" y="690322"/>
                  </a:lnTo>
                  <a:lnTo>
                    <a:pt x="1452507" y="691842"/>
                  </a:lnTo>
                  <a:lnTo>
                    <a:pt x="1449887" y="712248"/>
                  </a:lnTo>
                  <a:lnTo>
                    <a:pt x="1412330" y="774134"/>
                  </a:lnTo>
                  <a:lnTo>
                    <a:pt x="1373437" y="826508"/>
                  </a:lnTo>
                  <a:lnTo>
                    <a:pt x="1332278" y="885960"/>
                  </a:lnTo>
                  <a:lnTo>
                    <a:pt x="1289277" y="949199"/>
                  </a:lnTo>
                  <a:lnTo>
                    <a:pt x="1256847" y="995474"/>
                  </a:lnTo>
                  <a:lnTo>
                    <a:pt x="1226057" y="1043337"/>
                  </a:lnTo>
                  <a:lnTo>
                    <a:pt x="1196774" y="1090736"/>
                  </a:lnTo>
                  <a:lnTo>
                    <a:pt x="1168162" y="1135199"/>
                  </a:lnTo>
                  <a:lnTo>
                    <a:pt x="1136924" y="1194103"/>
                  </a:lnTo>
                  <a:lnTo>
                    <a:pt x="1112851" y="1248601"/>
                  </a:lnTo>
                  <a:lnTo>
                    <a:pt x="1086095" y="1311012"/>
                  </a:lnTo>
                  <a:lnTo>
                    <a:pt x="1080757" y="1339944"/>
                  </a:lnTo>
                  <a:lnTo>
                    <a:pt x="1084013" y="1349531"/>
                  </a:lnTo>
                  <a:lnTo>
                    <a:pt x="1090862" y="1355922"/>
                  </a:lnTo>
                  <a:lnTo>
                    <a:pt x="1100108" y="1360183"/>
                  </a:lnTo>
                  <a:lnTo>
                    <a:pt x="1109782" y="1359515"/>
                  </a:lnTo>
                  <a:lnTo>
                    <a:pt x="1129888" y="1349412"/>
                  </a:lnTo>
                  <a:lnTo>
                    <a:pt x="1184991" y="1289807"/>
                  </a:lnTo>
                  <a:lnTo>
                    <a:pt x="1224839" y="1240823"/>
                  </a:lnTo>
                  <a:lnTo>
                    <a:pt x="1266281" y="1186144"/>
                  </a:lnTo>
                  <a:lnTo>
                    <a:pt x="1308197" y="1125490"/>
                  </a:lnTo>
                  <a:lnTo>
                    <a:pt x="1353371" y="1063064"/>
                  </a:lnTo>
                  <a:lnTo>
                    <a:pt x="1400682" y="1000114"/>
                  </a:lnTo>
                  <a:lnTo>
                    <a:pt x="1441216" y="940128"/>
                  </a:lnTo>
                  <a:lnTo>
                    <a:pt x="1475453" y="885310"/>
                  </a:lnTo>
                  <a:lnTo>
                    <a:pt x="1518462" y="825563"/>
                  </a:lnTo>
                  <a:lnTo>
                    <a:pt x="1544614" y="790924"/>
                  </a:lnTo>
                  <a:lnTo>
                    <a:pt x="1547669" y="790495"/>
                  </a:lnTo>
                  <a:lnTo>
                    <a:pt x="1544824" y="808736"/>
                  </a:lnTo>
                  <a:lnTo>
                    <a:pt x="1524479" y="858467"/>
                  </a:lnTo>
                  <a:lnTo>
                    <a:pt x="1496223" y="917656"/>
                  </a:lnTo>
                  <a:lnTo>
                    <a:pt x="1471214" y="979647"/>
                  </a:lnTo>
                  <a:lnTo>
                    <a:pt x="1453132" y="1027725"/>
                  </a:lnTo>
                  <a:lnTo>
                    <a:pt x="1434567" y="1077948"/>
                  </a:lnTo>
                  <a:lnTo>
                    <a:pt x="1418517" y="1123666"/>
                  </a:lnTo>
                  <a:lnTo>
                    <a:pt x="1403585" y="1170502"/>
                  </a:lnTo>
                  <a:lnTo>
                    <a:pt x="1390319" y="1217443"/>
                  </a:lnTo>
                  <a:lnTo>
                    <a:pt x="1380524" y="1261703"/>
                  </a:lnTo>
                  <a:lnTo>
                    <a:pt x="1368432" y="1314904"/>
                  </a:lnTo>
                  <a:lnTo>
                    <a:pt x="1368619" y="1360303"/>
                  </a:lnTo>
                  <a:lnTo>
                    <a:pt x="1376084" y="1397801"/>
                  </a:lnTo>
                  <a:lnTo>
                    <a:pt x="1382672" y="1403310"/>
                  </a:lnTo>
                  <a:lnTo>
                    <a:pt x="1391744" y="1404643"/>
                  </a:lnTo>
                  <a:lnTo>
                    <a:pt x="1402471" y="1403192"/>
                  </a:lnTo>
                  <a:lnTo>
                    <a:pt x="1420630" y="1392221"/>
                  </a:lnTo>
                  <a:lnTo>
                    <a:pt x="1466993" y="1335840"/>
                  </a:lnTo>
                  <a:lnTo>
                    <a:pt x="1499078" y="1280978"/>
                  </a:lnTo>
                  <a:lnTo>
                    <a:pt x="1537700" y="1219099"/>
                  </a:lnTo>
                  <a:lnTo>
                    <a:pt x="1564960" y="1173142"/>
                  </a:lnTo>
                  <a:lnTo>
                    <a:pt x="1589553" y="1119181"/>
                  </a:lnTo>
                  <a:lnTo>
                    <a:pt x="1613352" y="1061273"/>
                  </a:lnTo>
                  <a:lnTo>
                    <a:pt x="1639527" y="1004341"/>
                  </a:lnTo>
                  <a:lnTo>
                    <a:pt x="1666758" y="944723"/>
                  </a:lnTo>
                  <a:lnTo>
                    <a:pt x="1694458" y="883131"/>
                  </a:lnTo>
                  <a:lnTo>
                    <a:pt x="1722367" y="820662"/>
                  </a:lnTo>
                  <a:lnTo>
                    <a:pt x="1747250" y="757802"/>
                  </a:lnTo>
                  <a:lnTo>
                    <a:pt x="1770007" y="694770"/>
                  </a:lnTo>
                  <a:lnTo>
                    <a:pt x="1791819" y="631661"/>
                  </a:lnTo>
                  <a:lnTo>
                    <a:pt x="1810093" y="568517"/>
                  </a:lnTo>
                  <a:lnTo>
                    <a:pt x="1826013" y="505359"/>
                  </a:lnTo>
                  <a:lnTo>
                    <a:pt x="1840887" y="442193"/>
                  </a:lnTo>
                  <a:lnTo>
                    <a:pt x="1855297" y="385263"/>
                  </a:lnTo>
                  <a:lnTo>
                    <a:pt x="1868331" y="332665"/>
                  </a:lnTo>
                  <a:lnTo>
                    <a:pt x="1878022" y="281992"/>
                  </a:lnTo>
                  <a:lnTo>
                    <a:pt x="1890056" y="218604"/>
                  </a:lnTo>
                  <a:lnTo>
                    <a:pt x="1895441" y="168367"/>
                  </a:lnTo>
                  <a:lnTo>
                    <a:pt x="1896091" y="117659"/>
                  </a:lnTo>
                  <a:lnTo>
                    <a:pt x="1894291" y="117044"/>
                  </a:lnTo>
                  <a:lnTo>
                    <a:pt x="1891920" y="120143"/>
                  </a:lnTo>
                  <a:lnTo>
                    <a:pt x="1873232" y="182790"/>
                  </a:lnTo>
                  <a:lnTo>
                    <a:pt x="1857701" y="238994"/>
                  </a:lnTo>
                  <a:lnTo>
                    <a:pt x="1848342" y="285204"/>
                  </a:lnTo>
                  <a:lnTo>
                    <a:pt x="1836384" y="336937"/>
                  </a:lnTo>
                  <a:lnTo>
                    <a:pt x="1826390" y="397365"/>
                  </a:lnTo>
                  <a:lnTo>
                    <a:pt x="1822087" y="429857"/>
                  </a:lnTo>
                  <a:lnTo>
                    <a:pt x="1818048" y="463216"/>
                  </a:lnTo>
                  <a:lnTo>
                    <a:pt x="1814186" y="497154"/>
                  </a:lnTo>
                  <a:lnTo>
                    <a:pt x="1810441" y="531477"/>
                  </a:lnTo>
                  <a:lnTo>
                    <a:pt x="1807945" y="566058"/>
                  </a:lnTo>
                  <a:lnTo>
                    <a:pt x="1806281" y="600810"/>
                  </a:lnTo>
                  <a:lnTo>
                    <a:pt x="1805171" y="635677"/>
                  </a:lnTo>
                  <a:lnTo>
                    <a:pt x="1803262" y="670619"/>
                  </a:lnTo>
                  <a:lnTo>
                    <a:pt x="1800819" y="705613"/>
                  </a:lnTo>
                  <a:lnTo>
                    <a:pt x="1798021" y="740640"/>
                  </a:lnTo>
                  <a:lnTo>
                    <a:pt x="1794985" y="775690"/>
                  </a:lnTo>
                  <a:lnTo>
                    <a:pt x="1791791" y="810755"/>
                  </a:lnTo>
                  <a:lnTo>
                    <a:pt x="1788493" y="845830"/>
                  </a:lnTo>
                  <a:lnTo>
                    <a:pt x="1786293" y="879741"/>
                  </a:lnTo>
                  <a:lnTo>
                    <a:pt x="1784828" y="912878"/>
                  </a:lnTo>
                  <a:lnTo>
                    <a:pt x="1783850" y="945497"/>
                  </a:lnTo>
                  <a:lnTo>
                    <a:pt x="1782764" y="1006698"/>
                  </a:lnTo>
                  <a:lnTo>
                    <a:pt x="1783451" y="1063923"/>
                  </a:lnTo>
                  <a:lnTo>
                    <a:pt x="1787656" y="1116653"/>
                  </a:lnTo>
                  <a:lnTo>
                    <a:pt x="1791011" y="1175610"/>
                  </a:lnTo>
                  <a:lnTo>
                    <a:pt x="1803184" y="1222714"/>
                  </a:lnTo>
                  <a:lnTo>
                    <a:pt x="1811296" y="1232773"/>
                  </a:lnTo>
                  <a:lnTo>
                    <a:pt x="1832787" y="1243950"/>
                  </a:lnTo>
                  <a:lnTo>
                    <a:pt x="1841559" y="1243421"/>
                  </a:lnTo>
                  <a:lnTo>
                    <a:pt x="1848578" y="1239559"/>
                  </a:lnTo>
                  <a:lnTo>
                    <a:pt x="1860665" y="1223569"/>
                  </a:lnTo>
                  <a:lnTo>
                    <a:pt x="1887489" y="1162525"/>
                  </a:lnTo>
                  <a:lnTo>
                    <a:pt x="1901356" y="1121481"/>
                  </a:lnTo>
                  <a:lnTo>
                    <a:pt x="1915317" y="1072044"/>
                  </a:lnTo>
                  <a:lnTo>
                    <a:pt x="1929321" y="1015758"/>
                  </a:lnTo>
                  <a:lnTo>
                    <a:pt x="1943344" y="955646"/>
                  </a:lnTo>
                  <a:lnTo>
                    <a:pt x="1957376" y="893834"/>
                  </a:lnTo>
                  <a:lnTo>
                    <a:pt x="1971411" y="831268"/>
                  </a:lnTo>
                  <a:lnTo>
                    <a:pt x="1978429" y="799844"/>
                  </a:lnTo>
                  <a:lnTo>
                    <a:pt x="1985447" y="767196"/>
                  </a:lnTo>
                  <a:lnTo>
                    <a:pt x="1992466" y="733732"/>
                  </a:lnTo>
                  <a:lnTo>
                    <a:pt x="1999485" y="699725"/>
                  </a:lnTo>
                  <a:lnTo>
                    <a:pt x="2006504" y="666525"/>
                  </a:lnTo>
                  <a:lnTo>
                    <a:pt x="2013523" y="633863"/>
                  </a:lnTo>
                  <a:lnTo>
                    <a:pt x="2020541" y="601560"/>
                  </a:lnTo>
                  <a:lnTo>
                    <a:pt x="2027560" y="569496"/>
                  </a:lnTo>
                  <a:lnTo>
                    <a:pt x="2034579" y="537591"/>
                  </a:lnTo>
                  <a:lnTo>
                    <a:pt x="2047447" y="476406"/>
                  </a:lnTo>
                  <a:lnTo>
                    <a:pt x="2057066" y="421916"/>
                  </a:lnTo>
                  <a:lnTo>
                    <a:pt x="2068359" y="370402"/>
                  </a:lnTo>
                  <a:lnTo>
                    <a:pt x="2080009" y="322551"/>
                  </a:lnTo>
                  <a:lnTo>
                    <a:pt x="2093144" y="263897"/>
                  </a:lnTo>
                  <a:lnTo>
                    <a:pt x="2111181" y="204683"/>
                  </a:lnTo>
                  <a:lnTo>
                    <a:pt x="2117233" y="192607"/>
                  </a:lnTo>
                  <a:lnTo>
                    <a:pt x="2121267" y="192746"/>
                  </a:lnTo>
                  <a:lnTo>
                    <a:pt x="2125750" y="214736"/>
                  </a:lnTo>
                  <a:lnTo>
                    <a:pt x="2128273" y="261977"/>
                  </a:lnTo>
                  <a:lnTo>
                    <a:pt x="2129021" y="324198"/>
                  </a:lnTo>
                  <a:lnTo>
                    <a:pt x="2129196" y="370646"/>
                  </a:lnTo>
                  <a:lnTo>
                    <a:pt x="2129274" y="420925"/>
                  </a:lnTo>
                  <a:lnTo>
                    <a:pt x="2129308" y="478366"/>
                  </a:lnTo>
                  <a:lnTo>
                    <a:pt x="2129323" y="538991"/>
                  </a:lnTo>
                  <a:lnTo>
                    <a:pt x="2130500" y="601030"/>
                  </a:lnTo>
                  <a:lnTo>
                    <a:pt x="2134922" y="663698"/>
                  </a:lnTo>
                  <a:lnTo>
                    <a:pt x="2137668" y="726645"/>
                  </a:lnTo>
                  <a:lnTo>
                    <a:pt x="2138889" y="788547"/>
                  </a:lnTo>
                  <a:lnTo>
                    <a:pt x="2139431" y="847255"/>
                  </a:lnTo>
                  <a:lnTo>
                    <a:pt x="2142791" y="904543"/>
                  </a:lnTo>
                  <a:lnTo>
                    <a:pt x="2149354" y="960029"/>
                  </a:lnTo>
                  <a:lnTo>
                    <a:pt x="2160070" y="1011986"/>
                  </a:lnTo>
                  <a:lnTo>
                    <a:pt x="2172631" y="1056135"/>
                  </a:lnTo>
                  <a:lnTo>
                    <a:pt x="2192857" y="1110755"/>
                  </a:lnTo>
                  <a:lnTo>
                    <a:pt x="2220652" y="1159954"/>
                  </a:lnTo>
                  <a:lnTo>
                    <a:pt x="2231157" y="1165197"/>
                  </a:lnTo>
                  <a:lnTo>
                    <a:pt x="2258428" y="1167903"/>
                  </a:lnTo>
                  <a:lnTo>
                    <a:pt x="2283806" y="1158967"/>
                  </a:lnTo>
                  <a:lnTo>
                    <a:pt x="2306784" y="1140957"/>
                  </a:lnTo>
                  <a:lnTo>
                    <a:pt x="2350131" y="1078616"/>
                  </a:lnTo>
                  <a:lnTo>
                    <a:pt x="2371356" y="1037395"/>
                  </a:lnTo>
                  <a:lnTo>
                    <a:pt x="2392488" y="987879"/>
                  </a:lnTo>
                  <a:lnTo>
                    <a:pt x="2416698" y="928438"/>
                  </a:lnTo>
                  <a:lnTo>
                    <a:pt x="2429705" y="896209"/>
                  </a:lnTo>
                  <a:lnTo>
                    <a:pt x="2443056" y="863025"/>
                  </a:lnTo>
                  <a:lnTo>
                    <a:pt x="2456636" y="829204"/>
                  </a:lnTo>
                  <a:lnTo>
                    <a:pt x="2470368" y="794958"/>
                  </a:lnTo>
                  <a:lnTo>
                    <a:pt x="2484202" y="759259"/>
                  </a:lnTo>
                  <a:lnTo>
                    <a:pt x="2498104" y="722592"/>
                  </a:lnTo>
                  <a:lnTo>
                    <a:pt x="2512052" y="685279"/>
                  </a:lnTo>
                  <a:lnTo>
                    <a:pt x="2524860" y="647536"/>
                  </a:lnTo>
                  <a:lnTo>
                    <a:pt x="2536908" y="609505"/>
                  </a:lnTo>
                  <a:lnTo>
                    <a:pt x="2548449" y="571284"/>
                  </a:lnTo>
                  <a:lnTo>
                    <a:pt x="2560824" y="531764"/>
                  </a:lnTo>
                  <a:lnTo>
                    <a:pt x="2573751" y="491380"/>
                  </a:lnTo>
                  <a:lnTo>
                    <a:pt x="2587050" y="450419"/>
                  </a:lnTo>
                  <a:lnTo>
                    <a:pt x="2599425" y="410244"/>
                  </a:lnTo>
                  <a:lnTo>
                    <a:pt x="2611185" y="370592"/>
                  </a:lnTo>
                  <a:lnTo>
                    <a:pt x="2622534" y="331289"/>
                  </a:lnTo>
                  <a:lnTo>
                    <a:pt x="2634780" y="292219"/>
                  </a:lnTo>
                  <a:lnTo>
                    <a:pt x="2647622" y="253305"/>
                  </a:lnTo>
                  <a:lnTo>
                    <a:pt x="2660863" y="214493"/>
                  </a:lnTo>
                  <a:lnTo>
                    <a:pt x="2672031" y="179260"/>
                  </a:lnTo>
                  <a:lnTo>
                    <a:pt x="2681815" y="146413"/>
                  </a:lnTo>
                  <a:lnTo>
                    <a:pt x="2698926" y="88469"/>
                  </a:lnTo>
                  <a:lnTo>
                    <a:pt x="2719373" y="28813"/>
                  </a:lnTo>
                  <a:lnTo>
                    <a:pt x="272946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590632" y="4330127"/>
              <a:ext cx="1326591" cy="197127"/>
            </a:xfrm>
            <a:custGeom>
              <a:avLst/>
              <a:gdLst/>
              <a:ahLst/>
              <a:cxnLst/>
              <a:rect l="0" t="0" r="0" b="0"/>
              <a:pathLst>
                <a:path w="1326591" h="197127">
                  <a:moveTo>
                    <a:pt x="0" y="197126"/>
                  </a:moveTo>
                  <a:lnTo>
                    <a:pt x="44367" y="171910"/>
                  </a:lnTo>
                  <a:lnTo>
                    <a:pt x="84449" y="153164"/>
                  </a:lnTo>
                  <a:lnTo>
                    <a:pt x="138919" y="133134"/>
                  </a:lnTo>
                  <a:lnTo>
                    <a:pt x="169821" y="122879"/>
                  </a:lnTo>
                  <a:lnTo>
                    <a:pt x="205631" y="111364"/>
                  </a:lnTo>
                  <a:lnTo>
                    <a:pt x="244712" y="99007"/>
                  </a:lnTo>
                  <a:lnTo>
                    <a:pt x="285974" y="86090"/>
                  </a:lnTo>
                  <a:lnTo>
                    <a:pt x="331029" y="73969"/>
                  </a:lnTo>
                  <a:lnTo>
                    <a:pt x="378614" y="62379"/>
                  </a:lnTo>
                  <a:lnTo>
                    <a:pt x="427884" y="51143"/>
                  </a:lnTo>
                  <a:lnTo>
                    <a:pt x="478278" y="41313"/>
                  </a:lnTo>
                  <a:lnTo>
                    <a:pt x="529423" y="32419"/>
                  </a:lnTo>
                  <a:lnTo>
                    <a:pt x="581066" y="24151"/>
                  </a:lnTo>
                  <a:lnTo>
                    <a:pt x="636552" y="17468"/>
                  </a:lnTo>
                  <a:lnTo>
                    <a:pt x="694599" y="11844"/>
                  </a:lnTo>
                  <a:lnTo>
                    <a:pt x="754354" y="6924"/>
                  </a:lnTo>
                  <a:lnTo>
                    <a:pt x="816418" y="3644"/>
                  </a:lnTo>
                  <a:lnTo>
                    <a:pt x="880021" y="1458"/>
                  </a:lnTo>
                  <a:lnTo>
                    <a:pt x="944649" y="0"/>
                  </a:lnTo>
                  <a:lnTo>
                    <a:pt x="1004113" y="198"/>
                  </a:lnTo>
                  <a:lnTo>
                    <a:pt x="1060133" y="1500"/>
                  </a:lnTo>
                  <a:lnTo>
                    <a:pt x="1113857" y="3538"/>
                  </a:lnTo>
                  <a:lnTo>
                    <a:pt x="1161372" y="6066"/>
                  </a:lnTo>
                  <a:lnTo>
                    <a:pt x="1204746" y="8922"/>
                  </a:lnTo>
                  <a:lnTo>
                    <a:pt x="1245360" y="11995"/>
                  </a:lnTo>
                  <a:lnTo>
                    <a:pt x="1290489" y="15410"/>
                  </a:lnTo>
                  <a:lnTo>
                    <a:pt x="1326590" y="181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418812" y="5222109"/>
              <a:ext cx="1054815" cy="858082"/>
            </a:xfrm>
            <a:custGeom>
              <a:avLst/>
              <a:gdLst/>
              <a:ahLst/>
              <a:cxnLst/>
              <a:rect l="0" t="0" r="0" b="0"/>
              <a:pathLst>
                <a:path w="1054815" h="858082">
                  <a:moveTo>
                    <a:pt x="55799" y="242181"/>
                  </a:moveTo>
                  <a:lnTo>
                    <a:pt x="99762" y="262424"/>
                  </a:lnTo>
                  <a:lnTo>
                    <a:pt x="139222" y="296742"/>
                  </a:lnTo>
                  <a:lnTo>
                    <a:pt x="163315" y="329317"/>
                  </a:lnTo>
                  <a:lnTo>
                    <a:pt x="192417" y="391540"/>
                  </a:lnTo>
                  <a:lnTo>
                    <a:pt x="207412" y="442803"/>
                  </a:lnTo>
                  <a:lnTo>
                    <a:pt x="211856" y="498157"/>
                  </a:lnTo>
                  <a:lnTo>
                    <a:pt x="213172" y="555892"/>
                  </a:lnTo>
                  <a:lnTo>
                    <a:pt x="207323" y="610043"/>
                  </a:lnTo>
                  <a:lnTo>
                    <a:pt x="193892" y="663133"/>
                  </a:lnTo>
                  <a:lnTo>
                    <a:pt x="179384" y="712788"/>
                  </a:lnTo>
                  <a:lnTo>
                    <a:pt x="153520" y="771488"/>
                  </a:lnTo>
                  <a:lnTo>
                    <a:pt x="110565" y="827650"/>
                  </a:lnTo>
                  <a:lnTo>
                    <a:pt x="94177" y="842811"/>
                  </a:lnTo>
                  <a:lnTo>
                    <a:pt x="75196" y="853448"/>
                  </a:lnTo>
                  <a:lnTo>
                    <a:pt x="65221" y="854413"/>
                  </a:lnTo>
                  <a:lnTo>
                    <a:pt x="44779" y="849246"/>
                  </a:lnTo>
                  <a:lnTo>
                    <a:pt x="30234" y="836032"/>
                  </a:lnTo>
                  <a:lnTo>
                    <a:pt x="15469" y="805742"/>
                  </a:lnTo>
                  <a:lnTo>
                    <a:pt x="0" y="747995"/>
                  </a:lnTo>
                  <a:lnTo>
                    <a:pt x="401" y="697508"/>
                  </a:lnTo>
                  <a:lnTo>
                    <a:pt x="7929" y="634326"/>
                  </a:lnTo>
                  <a:lnTo>
                    <a:pt x="17366" y="587653"/>
                  </a:lnTo>
                  <a:lnTo>
                    <a:pt x="29359" y="540783"/>
                  </a:lnTo>
                  <a:lnTo>
                    <a:pt x="42488" y="496555"/>
                  </a:lnTo>
                  <a:lnTo>
                    <a:pt x="59242" y="450383"/>
                  </a:lnTo>
                  <a:lnTo>
                    <a:pt x="78386" y="404905"/>
                  </a:lnTo>
                  <a:lnTo>
                    <a:pt x="110065" y="346417"/>
                  </a:lnTo>
                  <a:lnTo>
                    <a:pt x="148567" y="293213"/>
                  </a:lnTo>
                  <a:lnTo>
                    <a:pt x="203498" y="235840"/>
                  </a:lnTo>
                  <a:lnTo>
                    <a:pt x="266192" y="189137"/>
                  </a:lnTo>
                  <a:lnTo>
                    <a:pt x="292417" y="178441"/>
                  </a:lnTo>
                  <a:lnTo>
                    <a:pt x="322790" y="182267"/>
                  </a:lnTo>
                  <a:lnTo>
                    <a:pt x="363415" y="201032"/>
                  </a:lnTo>
                  <a:lnTo>
                    <a:pt x="373180" y="207729"/>
                  </a:lnTo>
                  <a:lnTo>
                    <a:pt x="387150" y="227649"/>
                  </a:lnTo>
                  <a:lnTo>
                    <a:pt x="405651" y="278565"/>
                  </a:lnTo>
                  <a:lnTo>
                    <a:pt x="411363" y="330950"/>
                  </a:lnTo>
                  <a:lnTo>
                    <a:pt x="413055" y="390925"/>
                  </a:lnTo>
                  <a:lnTo>
                    <a:pt x="410332" y="435411"/>
                  </a:lnTo>
                  <a:lnTo>
                    <a:pt x="404052" y="482479"/>
                  </a:lnTo>
                  <a:lnTo>
                    <a:pt x="393462" y="530694"/>
                  </a:lnTo>
                  <a:lnTo>
                    <a:pt x="384076" y="579420"/>
                  </a:lnTo>
                  <a:lnTo>
                    <a:pt x="374835" y="627201"/>
                  </a:lnTo>
                  <a:lnTo>
                    <a:pt x="362929" y="671834"/>
                  </a:lnTo>
                  <a:lnTo>
                    <a:pt x="343072" y="730834"/>
                  </a:lnTo>
                  <a:lnTo>
                    <a:pt x="322371" y="779771"/>
                  </a:lnTo>
                  <a:lnTo>
                    <a:pt x="301651" y="835889"/>
                  </a:lnTo>
                  <a:lnTo>
                    <a:pt x="289459" y="855441"/>
                  </a:lnTo>
                  <a:lnTo>
                    <a:pt x="284102" y="858081"/>
                  </a:lnTo>
                  <a:lnTo>
                    <a:pt x="279361" y="856332"/>
                  </a:lnTo>
                  <a:lnTo>
                    <a:pt x="275030" y="851657"/>
                  </a:lnTo>
                  <a:lnTo>
                    <a:pt x="274524" y="800362"/>
                  </a:lnTo>
                  <a:lnTo>
                    <a:pt x="281784" y="737071"/>
                  </a:lnTo>
                  <a:lnTo>
                    <a:pt x="288038" y="691810"/>
                  </a:lnTo>
                  <a:lnTo>
                    <a:pt x="295887" y="643227"/>
                  </a:lnTo>
                  <a:lnTo>
                    <a:pt x="307174" y="590439"/>
                  </a:lnTo>
                  <a:lnTo>
                    <a:pt x="319990" y="535782"/>
                  </a:lnTo>
                  <a:lnTo>
                    <a:pt x="334654" y="481465"/>
                  </a:lnTo>
                  <a:lnTo>
                    <a:pt x="352870" y="430028"/>
                  </a:lnTo>
                  <a:lnTo>
                    <a:pt x="369545" y="379871"/>
                  </a:lnTo>
                  <a:lnTo>
                    <a:pt x="385924" y="331452"/>
                  </a:lnTo>
                  <a:lnTo>
                    <a:pt x="404902" y="286536"/>
                  </a:lnTo>
                  <a:lnTo>
                    <a:pt x="425036" y="243177"/>
                  </a:lnTo>
                  <a:lnTo>
                    <a:pt x="456101" y="185544"/>
                  </a:lnTo>
                  <a:lnTo>
                    <a:pt x="498039" y="129738"/>
                  </a:lnTo>
                  <a:lnTo>
                    <a:pt x="524005" y="101370"/>
                  </a:lnTo>
                  <a:lnTo>
                    <a:pt x="557695" y="83736"/>
                  </a:lnTo>
                  <a:lnTo>
                    <a:pt x="567041" y="85078"/>
                  </a:lnTo>
                  <a:lnTo>
                    <a:pt x="574442" y="90653"/>
                  </a:lnTo>
                  <a:lnTo>
                    <a:pt x="580545" y="99048"/>
                  </a:lnTo>
                  <a:lnTo>
                    <a:pt x="587327" y="120854"/>
                  </a:lnTo>
                  <a:lnTo>
                    <a:pt x="591681" y="178571"/>
                  </a:lnTo>
                  <a:lnTo>
                    <a:pt x="586846" y="240231"/>
                  </a:lnTo>
                  <a:lnTo>
                    <a:pt x="581159" y="286548"/>
                  </a:lnTo>
                  <a:lnTo>
                    <a:pt x="573561" y="334429"/>
                  </a:lnTo>
                  <a:lnTo>
                    <a:pt x="562386" y="383006"/>
                  </a:lnTo>
                  <a:lnTo>
                    <a:pt x="549621" y="431892"/>
                  </a:lnTo>
                  <a:lnTo>
                    <a:pt x="536148" y="480914"/>
                  </a:lnTo>
                  <a:lnTo>
                    <a:pt x="522361" y="529999"/>
                  </a:lnTo>
                  <a:lnTo>
                    <a:pt x="508435" y="575990"/>
                  </a:lnTo>
                  <a:lnTo>
                    <a:pt x="490561" y="638225"/>
                  </a:lnTo>
                  <a:lnTo>
                    <a:pt x="477855" y="693710"/>
                  </a:lnTo>
                  <a:lnTo>
                    <a:pt x="463562" y="740955"/>
                  </a:lnTo>
                  <a:lnTo>
                    <a:pt x="457493" y="753682"/>
                  </a:lnTo>
                  <a:lnTo>
                    <a:pt x="454616" y="753977"/>
                  </a:lnTo>
                  <a:lnTo>
                    <a:pt x="455285" y="698732"/>
                  </a:lnTo>
                  <a:lnTo>
                    <a:pt x="461944" y="640278"/>
                  </a:lnTo>
                  <a:lnTo>
                    <a:pt x="471444" y="598097"/>
                  </a:lnTo>
                  <a:lnTo>
                    <a:pt x="479566" y="552054"/>
                  </a:lnTo>
                  <a:lnTo>
                    <a:pt x="493314" y="501175"/>
                  </a:lnTo>
                  <a:lnTo>
                    <a:pt x="509953" y="448536"/>
                  </a:lnTo>
                  <a:lnTo>
                    <a:pt x="525147" y="397846"/>
                  </a:lnTo>
                  <a:lnTo>
                    <a:pt x="542818" y="344900"/>
                  </a:lnTo>
                  <a:lnTo>
                    <a:pt x="561201" y="292513"/>
                  </a:lnTo>
                  <a:lnTo>
                    <a:pt x="577170" y="245833"/>
                  </a:lnTo>
                  <a:lnTo>
                    <a:pt x="598305" y="198571"/>
                  </a:lnTo>
                  <a:lnTo>
                    <a:pt x="622127" y="152609"/>
                  </a:lnTo>
                  <a:lnTo>
                    <a:pt x="655268" y="96188"/>
                  </a:lnTo>
                  <a:lnTo>
                    <a:pt x="702890" y="33183"/>
                  </a:lnTo>
                  <a:lnTo>
                    <a:pt x="725472" y="6080"/>
                  </a:lnTo>
                  <a:lnTo>
                    <a:pt x="733874" y="1722"/>
                  </a:lnTo>
                  <a:lnTo>
                    <a:pt x="752570" y="0"/>
                  </a:lnTo>
                  <a:lnTo>
                    <a:pt x="761298" y="7027"/>
                  </a:lnTo>
                  <a:lnTo>
                    <a:pt x="777236" y="33553"/>
                  </a:lnTo>
                  <a:lnTo>
                    <a:pt x="788184" y="76770"/>
                  </a:lnTo>
                  <a:lnTo>
                    <a:pt x="785839" y="130389"/>
                  </a:lnTo>
                  <a:lnTo>
                    <a:pt x="777735" y="190730"/>
                  </a:lnTo>
                  <a:lnTo>
                    <a:pt x="771283" y="235302"/>
                  </a:lnTo>
                  <a:lnTo>
                    <a:pt x="763346" y="282407"/>
                  </a:lnTo>
                  <a:lnTo>
                    <a:pt x="752020" y="330639"/>
                  </a:lnTo>
                  <a:lnTo>
                    <a:pt x="742307" y="379371"/>
                  </a:lnTo>
                  <a:lnTo>
                    <a:pt x="732920" y="428327"/>
                  </a:lnTo>
                  <a:lnTo>
                    <a:pt x="720950" y="477381"/>
                  </a:lnTo>
                  <a:lnTo>
                    <a:pt x="710950" y="523359"/>
                  </a:lnTo>
                  <a:lnTo>
                    <a:pt x="702607" y="567190"/>
                  </a:lnTo>
                  <a:lnTo>
                    <a:pt x="691332" y="630158"/>
                  </a:lnTo>
                  <a:lnTo>
                    <a:pt x="681753" y="686381"/>
                  </a:lnTo>
                  <a:lnTo>
                    <a:pt x="678395" y="740084"/>
                  </a:lnTo>
                  <a:lnTo>
                    <a:pt x="678569" y="790700"/>
                  </a:lnTo>
                  <a:lnTo>
                    <a:pt x="682756" y="817030"/>
                  </a:lnTo>
                  <a:lnTo>
                    <a:pt x="689020" y="821946"/>
                  </a:lnTo>
                  <a:lnTo>
                    <a:pt x="697875" y="821713"/>
                  </a:lnTo>
                  <a:lnTo>
                    <a:pt x="708457" y="818049"/>
                  </a:lnTo>
                  <a:lnTo>
                    <a:pt x="729575" y="798380"/>
                  </a:lnTo>
                  <a:lnTo>
                    <a:pt x="766618" y="738168"/>
                  </a:lnTo>
                  <a:lnTo>
                    <a:pt x="794474" y="678940"/>
                  </a:lnTo>
                  <a:lnTo>
                    <a:pt x="818386" y="624336"/>
                  </a:lnTo>
                  <a:lnTo>
                    <a:pt x="842519" y="568489"/>
                  </a:lnTo>
                  <a:lnTo>
                    <a:pt x="869835" y="506770"/>
                  </a:lnTo>
                  <a:lnTo>
                    <a:pt x="890575" y="452932"/>
                  </a:lnTo>
                  <a:lnTo>
                    <a:pt x="912074" y="389596"/>
                  </a:lnTo>
                  <a:lnTo>
                    <a:pt x="927316" y="348639"/>
                  </a:lnTo>
                  <a:lnTo>
                    <a:pt x="938759" y="332000"/>
                  </a:lnTo>
                  <a:lnTo>
                    <a:pt x="946256" y="327796"/>
                  </a:lnTo>
                  <a:lnTo>
                    <a:pt x="963945" y="326245"/>
                  </a:lnTo>
                  <a:lnTo>
                    <a:pt x="972405" y="329809"/>
                  </a:lnTo>
                  <a:lnTo>
                    <a:pt x="995491" y="351593"/>
                  </a:lnTo>
                  <a:lnTo>
                    <a:pt x="1045428" y="413074"/>
                  </a:lnTo>
                  <a:lnTo>
                    <a:pt x="1054814" y="426928"/>
                  </a:lnTo>
                  <a:lnTo>
                    <a:pt x="1054042" y="427346"/>
                  </a:lnTo>
                  <a:lnTo>
                    <a:pt x="1045478" y="42116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319548" y="5280370"/>
            <a:ext cx="1376577" cy="984087"/>
            <a:chOff x="5319548" y="5280370"/>
            <a:chExt cx="1376577" cy="984087"/>
          </a:xfrm>
        </p:grpSpPr>
        <p:sp>
          <p:nvSpPr>
            <p:cNvPr id="44" name="Freeform 43"/>
            <p:cNvSpPr/>
            <p:nvPr/>
          </p:nvSpPr>
          <p:spPr>
            <a:xfrm>
              <a:off x="5319548" y="5280370"/>
              <a:ext cx="1376577" cy="984087"/>
            </a:xfrm>
            <a:custGeom>
              <a:avLst/>
              <a:gdLst/>
              <a:ahLst/>
              <a:cxnLst/>
              <a:rect l="0" t="0" r="0" b="0"/>
              <a:pathLst>
                <a:path w="1376577" h="984087">
                  <a:moveTo>
                    <a:pt x="60514" y="383961"/>
                  </a:moveTo>
                  <a:lnTo>
                    <a:pt x="43703" y="403112"/>
                  </a:lnTo>
                  <a:lnTo>
                    <a:pt x="20971" y="449529"/>
                  </a:lnTo>
                  <a:lnTo>
                    <a:pt x="4870" y="503757"/>
                  </a:lnTo>
                  <a:lnTo>
                    <a:pt x="0" y="559530"/>
                  </a:lnTo>
                  <a:lnTo>
                    <a:pt x="9089" y="615606"/>
                  </a:lnTo>
                  <a:lnTo>
                    <a:pt x="26749" y="677375"/>
                  </a:lnTo>
                  <a:lnTo>
                    <a:pt x="45570" y="708765"/>
                  </a:lnTo>
                  <a:lnTo>
                    <a:pt x="63231" y="725630"/>
                  </a:lnTo>
                  <a:lnTo>
                    <a:pt x="98494" y="742690"/>
                  </a:lnTo>
                  <a:lnTo>
                    <a:pt x="110400" y="743606"/>
                  </a:lnTo>
                  <a:lnTo>
                    <a:pt x="132988" y="738386"/>
                  </a:lnTo>
                  <a:lnTo>
                    <a:pt x="189814" y="706296"/>
                  </a:lnTo>
                  <a:lnTo>
                    <a:pt x="248438" y="658271"/>
                  </a:lnTo>
                  <a:lnTo>
                    <a:pt x="277789" y="624150"/>
                  </a:lnTo>
                  <a:lnTo>
                    <a:pt x="311124" y="568362"/>
                  </a:lnTo>
                  <a:lnTo>
                    <a:pt x="341853" y="511825"/>
                  </a:lnTo>
                  <a:lnTo>
                    <a:pt x="363115" y="449456"/>
                  </a:lnTo>
                  <a:lnTo>
                    <a:pt x="384626" y="397375"/>
                  </a:lnTo>
                  <a:lnTo>
                    <a:pt x="404146" y="334992"/>
                  </a:lnTo>
                  <a:lnTo>
                    <a:pt x="416363" y="273571"/>
                  </a:lnTo>
                  <a:lnTo>
                    <a:pt x="426537" y="213100"/>
                  </a:lnTo>
                  <a:lnTo>
                    <a:pt x="428279" y="166440"/>
                  </a:lnTo>
                  <a:lnTo>
                    <a:pt x="425674" y="111280"/>
                  </a:lnTo>
                  <a:lnTo>
                    <a:pt x="414375" y="61011"/>
                  </a:lnTo>
                  <a:lnTo>
                    <a:pt x="396209" y="22721"/>
                  </a:lnTo>
                  <a:lnTo>
                    <a:pt x="389596" y="13283"/>
                  </a:lnTo>
                  <a:lnTo>
                    <a:pt x="380507" y="6991"/>
                  </a:lnTo>
                  <a:lnTo>
                    <a:pt x="357931" y="0"/>
                  </a:lnTo>
                  <a:lnTo>
                    <a:pt x="347699" y="1645"/>
                  </a:lnTo>
                  <a:lnTo>
                    <a:pt x="330092" y="12832"/>
                  </a:lnTo>
                  <a:lnTo>
                    <a:pt x="307025" y="38860"/>
                  </a:lnTo>
                  <a:lnTo>
                    <a:pt x="278794" y="99897"/>
                  </a:lnTo>
                  <a:lnTo>
                    <a:pt x="260646" y="160695"/>
                  </a:lnTo>
                  <a:lnTo>
                    <a:pt x="253173" y="196926"/>
                  </a:lnTo>
                  <a:lnTo>
                    <a:pt x="254079" y="243536"/>
                  </a:lnTo>
                  <a:lnTo>
                    <a:pt x="264865" y="305400"/>
                  </a:lnTo>
                  <a:lnTo>
                    <a:pt x="286009" y="340407"/>
                  </a:lnTo>
                  <a:lnTo>
                    <a:pt x="314501" y="367417"/>
                  </a:lnTo>
                  <a:lnTo>
                    <a:pt x="325765" y="371762"/>
                  </a:lnTo>
                  <a:lnTo>
                    <a:pt x="350759" y="373470"/>
                  </a:lnTo>
                  <a:lnTo>
                    <a:pt x="374345" y="364090"/>
                  </a:lnTo>
                  <a:lnTo>
                    <a:pt x="412494" y="335063"/>
                  </a:lnTo>
                  <a:lnTo>
                    <a:pt x="441390" y="298393"/>
                  </a:lnTo>
                  <a:lnTo>
                    <a:pt x="474398" y="235275"/>
                  </a:lnTo>
                  <a:lnTo>
                    <a:pt x="495199" y="174839"/>
                  </a:lnTo>
                  <a:lnTo>
                    <a:pt x="521507" y="111581"/>
                  </a:lnTo>
                  <a:lnTo>
                    <a:pt x="533627" y="61100"/>
                  </a:lnTo>
                  <a:lnTo>
                    <a:pt x="539848" y="40426"/>
                  </a:lnTo>
                  <a:lnTo>
                    <a:pt x="541507" y="41464"/>
                  </a:lnTo>
                  <a:lnTo>
                    <a:pt x="544169" y="93519"/>
                  </a:lnTo>
                  <a:lnTo>
                    <a:pt x="539042" y="142447"/>
                  </a:lnTo>
                  <a:lnTo>
                    <a:pt x="535234" y="200901"/>
                  </a:lnTo>
                  <a:lnTo>
                    <a:pt x="534482" y="257507"/>
                  </a:lnTo>
                  <a:lnTo>
                    <a:pt x="534333" y="319338"/>
                  </a:lnTo>
                  <a:lnTo>
                    <a:pt x="527068" y="380642"/>
                  </a:lnTo>
                  <a:lnTo>
                    <a:pt x="523575" y="430681"/>
                  </a:lnTo>
                  <a:lnTo>
                    <a:pt x="516822" y="481382"/>
                  </a:lnTo>
                  <a:lnTo>
                    <a:pt x="510828" y="541028"/>
                  </a:lnTo>
                  <a:lnTo>
                    <a:pt x="498725" y="592282"/>
                  </a:lnTo>
                  <a:lnTo>
                    <a:pt x="483900" y="642267"/>
                  </a:lnTo>
                  <a:lnTo>
                    <a:pt x="452949" y="684670"/>
                  </a:lnTo>
                  <a:lnTo>
                    <a:pt x="415802" y="719701"/>
                  </a:lnTo>
                  <a:lnTo>
                    <a:pt x="391165" y="731270"/>
                  </a:lnTo>
                  <a:lnTo>
                    <a:pt x="367737" y="734073"/>
                  </a:lnTo>
                  <a:lnTo>
                    <a:pt x="345626" y="730249"/>
                  </a:lnTo>
                  <a:lnTo>
                    <a:pt x="324101" y="720751"/>
                  </a:lnTo>
                  <a:lnTo>
                    <a:pt x="305955" y="702491"/>
                  </a:lnTo>
                  <a:lnTo>
                    <a:pt x="269177" y="647526"/>
                  </a:lnTo>
                  <a:lnTo>
                    <a:pt x="259318" y="626273"/>
                  </a:lnTo>
                  <a:lnTo>
                    <a:pt x="258561" y="616863"/>
                  </a:lnTo>
                  <a:lnTo>
                    <a:pt x="263958" y="600167"/>
                  </a:lnTo>
                  <a:lnTo>
                    <a:pt x="269843" y="597118"/>
                  </a:lnTo>
                  <a:lnTo>
                    <a:pt x="277275" y="597425"/>
                  </a:lnTo>
                  <a:lnTo>
                    <a:pt x="320010" y="614730"/>
                  </a:lnTo>
                  <a:lnTo>
                    <a:pt x="378999" y="655856"/>
                  </a:lnTo>
                  <a:lnTo>
                    <a:pt x="439669" y="691384"/>
                  </a:lnTo>
                  <a:lnTo>
                    <a:pt x="479222" y="704207"/>
                  </a:lnTo>
                  <a:lnTo>
                    <a:pt x="534509" y="709132"/>
                  </a:lnTo>
                  <a:lnTo>
                    <a:pt x="562467" y="707466"/>
                  </a:lnTo>
                  <a:lnTo>
                    <a:pt x="604514" y="692204"/>
                  </a:lnTo>
                  <a:lnTo>
                    <a:pt x="657524" y="656199"/>
                  </a:lnTo>
                  <a:lnTo>
                    <a:pt x="711701" y="603692"/>
                  </a:lnTo>
                  <a:lnTo>
                    <a:pt x="740741" y="551454"/>
                  </a:lnTo>
                  <a:lnTo>
                    <a:pt x="761870" y="490506"/>
                  </a:lnTo>
                  <a:lnTo>
                    <a:pt x="773225" y="444261"/>
                  </a:lnTo>
                  <a:lnTo>
                    <a:pt x="773848" y="425970"/>
                  </a:lnTo>
                  <a:lnTo>
                    <a:pt x="772376" y="426005"/>
                  </a:lnTo>
                  <a:lnTo>
                    <a:pt x="761609" y="451278"/>
                  </a:lnTo>
                  <a:lnTo>
                    <a:pt x="756213" y="511774"/>
                  </a:lnTo>
                  <a:lnTo>
                    <a:pt x="761145" y="566746"/>
                  </a:lnTo>
                  <a:lnTo>
                    <a:pt x="766149" y="621495"/>
                  </a:lnTo>
                  <a:lnTo>
                    <a:pt x="780454" y="678150"/>
                  </a:lnTo>
                  <a:lnTo>
                    <a:pt x="800693" y="731322"/>
                  </a:lnTo>
                  <a:lnTo>
                    <a:pt x="826214" y="767911"/>
                  </a:lnTo>
                  <a:lnTo>
                    <a:pt x="852417" y="784853"/>
                  </a:lnTo>
                  <a:lnTo>
                    <a:pt x="887997" y="791693"/>
                  </a:lnTo>
                  <a:lnTo>
                    <a:pt x="908305" y="787054"/>
                  </a:lnTo>
                  <a:lnTo>
                    <a:pt x="963329" y="751799"/>
                  </a:lnTo>
                  <a:lnTo>
                    <a:pt x="999543" y="716107"/>
                  </a:lnTo>
                  <a:lnTo>
                    <a:pt x="1033591" y="663350"/>
                  </a:lnTo>
                  <a:lnTo>
                    <a:pt x="1062276" y="606034"/>
                  </a:lnTo>
                  <a:lnTo>
                    <a:pt x="1085118" y="547497"/>
                  </a:lnTo>
                  <a:lnTo>
                    <a:pt x="1102108" y="492780"/>
                  </a:lnTo>
                  <a:lnTo>
                    <a:pt x="1116730" y="431063"/>
                  </a:lnTo>
                  <a:lnTo>
                    <a:pt x="1121770" y="371791"/>
                  </a:lnTo>
                  <a:lnTo>
                    <a:pt x="1123263" y="309775"/>
                  </a:lnTo>
                  <a:lnTo>
                    <a:pt x="1123705" y="252536"/>
                  </a:lnTo>
                  <a:lnTo>
                    <a:pt x="1122685" y="190368"/>
                  </a:lnTo>
                  <a:lnTo>
                    <a:pt x="1114306" y="155415"/>
                  </a:lnTo>
                  <a:lnTo>
                    <a:pt x="1103644" y="137716"/>
                  </a:lnTo>
                  <a:lnTo>
                    <a:pt x="1096355" y="134400"/>
                  </a:lnTo>
                  <a:lnTo>
                    <a:pt x="1087987" y="134529"/>
                  </a:lnTo>
                  <a:lnTo>
                    <a:pt x="1078898" y="136955"/>
                  </a:lnTo>
                  <a:lnTo>
                    <a:pt x="1059441" y="152128"/>
                  </a:lnTo>
                  <a:lnTo>
                    <a:pt x="1040265" y="175639"/>
                  </a:lnTo>
                  <a:lnTo>
                    <a:pt x="1012010" y="235273"/>
                  </a:lnTo>
                  <a:lnTo>
                    <a:pt x="1000406" y="292460"/>
                  </a:lnTo>
                  <a:lnTo>
                    <a:pt x="990879" y="348816"/>
                  </a:lnTo>
                  <a:lnTo>
                    <a:pt x="987783" y="408128"/>
                  </a:lnTo>
                  <a:lnTo>
                    <a:pt x="987172" y="470234"/>
                  </a:lnTo>
                  <a:lnTo>
                    <a:pt x="994287" y="527561"/>
                  </a:lnTo>
                  <a:lnTo>
                    <a:pt x="996906" y="583946"/>
                  </a:lnTo>
                  <a:lnTo>
                    <a:pt x="1003012" y="640143"/>
                  </a:lnTo>
                  <a:lnTo>
                    <a:pt x="1018864" y="698891"/>
                  </a:lnTo>
                  <a:lnTo>
                    <a:pt x="1026910" y="719292"/>
                  </a:lnTo>
                  <a:lnTo>
                    <a:pt x="1063432" y="769985"/>
                  </a:lnTo>
                  <a:lnTo>
                    <a:pt x="1075396" y="778181"/>
                  </a:lnTo>
                  <a:lnTo>
                    <a:pt x="1104288" y="787287"/>
                  </a:lnTo>
                  <a:lnTo>
                    <a:pt x="1117842" y="786206"/>
                  </a:lnTo>
                  <a:lnTo>
                    <a:pt x="1142261" y="775646"/>
                  </a:lnTo>
                  <a:lnTo>
                    <a:pt x="1178127" y="747507"/>
                  </a:lnTo>
                  <a:lnTo>
                    <a:pt x="1210861" y="700008"/>
                  </a:lnTo>
                  <a:lnTo>
                    <a:pt x="1239597" y="640842"/>
                  </a:lnTo>
                  <a:lnTo>
                    <a:pt x="1263774" y="585785"/>
                  </a:lnTo>
                  <a:lnTo>
                    <a:pt x="1277123" y="536828"/>
                  </a:lnTo>
                  <a:lnTo>
                    <a:pt x="1288487" y="486447"/>
                  </a:lnTo>
                  <a:lnTo>
                    <a:pt x="1302807" y="423789"/>
                  </a:lnTo>
                  <a:lnTo>
                    <a:pt x="1316901" y="361023"/>
                  </a:lnTo>
                  <a:lnTo>
                    <a:pt x="1330950" y="303565"/>
                  </a:lnTo>
                  <a:lnTo>
                    <a:pt x="1344990" y="247154"/>
                  </a:lnTo>
                  <a:lnTo>
                    <a:pt x="1353439" y="190951"/>
                  </a:lnTo>
                  <a:lnTo>
                    <a:pt x="1356278" y="133620"/>
                  </a:lnTo>
                  <a:lnTo>
                    <a:pt x="1360652" y="73422"/>
                  </a:lnTo>
                  <a:lnTo>
                    <a:pt x="1355460" y="50582"/>
                  </a:lnTo>
                  <a:lnTo>
                    <a:pt x="1345355" y="32632"/>
                  </a:lnTo>
                  <a:lnTo>
                    <a:pt x="1339384" y="29249"/>
                  </a:lnTo>
                  <a:lnTo>
                    <a:pt x="1333064" y="29333"/>
                  </a:lnTo>
                  <a:lnTo>
                    <a:pt x="1326511" y="31729"/>
                  </a:lnTo>
                  <a:lnTo>
                    <a:pt x="1312991" y="46869"/>
                  </a:lnTo>
                  <a:lnTo>
                    <a:pt x="1279588" y="110204"/>
                  </a:lnTo>
                  <a:lnTo>
                    <a:pt x="1258893" y="157920"/>
                  </a:lnTo>
                  <a:lnTo>
                    <a:pt x="1243538" y="219642"/>
                  </a:lnTo>
                  <a:lnTo>
                    <a:pt x="1232360" y="281226"/>
                  </a:lnTo>
                  <a:lnTo>
                    <a:pt x="1227001" y="332074"/>
                  </a:lnTo>
                  <a:lnTo>
                    <a:pt x="1221123" y="384185"/>
                  </a:lnTo>
                  <a:lnTo>
                    <a:pt x="1219382" y="436670"/>
                  </a:lnTo>
                  <a:lnTo>
                    <a:pt x="1218866" y="492386"/>
                  </a:lnTo>
                  <a:lnTo>
                    <a:pt x="1218713" y="550227"/>
                  </a:lnTo>
                  <a:lnTo>
                    <a:pt x="1221787" y="601291"/>
                  </a:lnTo>
                  <a:lnTo>
                    <a:pt x="1230108" y="649177"/>
                  </a:lnTo>
                  <a:lnTo>
                    <a:pt x="1239981" y="700410"/>
                  </a:lnTo>
                  <a:lnTo>
                    <a:pt x="1253436" y="749515"/>
                  </a:lnTo>
                  <a:lnTo>
                    <a:pt x="1273354" y="808029"/>
                  </a:lnTo>
                  <a:lnTo>
                    <a:pt x="1300491" y="867271"/>
                  </a:lnTo>
                  <a:lnTo>
                    <a:pt x="1322033" y="910188"/>
                  </a:lnTo>
                  <a:lnTo>
                    <a:pt x="1367312" y="971012"/>
                  </a:lnTo>
                  <a:lnTo>
                    <a:pt x="1376576" y="98408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66017" y="5418640"/>
              <a:ext cx="223958" cy="287806"/>
            </a:xfrm>
            <a:custGeom>
              <a:avLst/>
              <a:gdLst/>
              <a:ahLst/>
              <a:cxnLst/>
              <a:rect l="0" t="0" r="0" b="0"/>
              <a:pathLst>
                <a:path w="223958" h="287806">
                  <a:moveTo>
                    <a:pt x="14169" y="203577"/>
                  </a:moveTo>
                  <a:lnTo>
                    <a:pt x="33298" y="141319"/>
                  </a:lnTo>
                  <a:lnTo>
                    <a:pt x="62363" y="86766"/>
                  </a:lnTo>
                  <a:lnTo>
                    <a:pt x="92682" y="24505"/>
                  </a:lnTo>
                  <a:lnTo>
                    <a:pt x="105996" y="3497"/>
                  </a:lnTo>
                  <a:lnTo>
                    <a:pt x="111652" y="0"/>
                  </a:lnTo>
                  <a:lnTo>
                    <a:pt x="116593" y="1179"/>
                  </a:lnTo>
                  <a:lnTo>
                    <a:pt x="121056" y="5474"/>
                  </a:lnTo>
                  <a:lnTo>
                    <a:pt x="132927" y="28287"/>
                  </a:lnTo>
                  <a:lnTo>
                    <a:pt x="147419" y="77012"/>
                  </a:lnTo>
                  <a:lnTo>
                    <a:pt x="158427" y="138629"/>
                  </a:lnTo>
                  <a:lnTo>
                    <a:pt x="166537" y="196207"/>
                  </a:lnTo>
                  <a:lnTo>
                    <a:pt x="178234" y="252641"/>
                  </a:lnTo>
                  <a:lnTo>
                    <a:pt x="180155" y="285445"/>
                  </a:lnTo>
                  <a:lnTo>
                    <a:pt x="178638" y="283892"/>
                  </a:lnTo>
                  <a:lnTo>
                    <a:pt x="172664" y="272028"/>
                  </a:lnTo>
                  <a:lnTo>
                    <a:pt x="129606" y="213080"/>
                  </a:lnTo>
                  <a:lnTo>
                    <a:pt x="84716" y="150845"/>
                  </a:lnTo>
                  <a:lnTo>
                    <a:pt x="28639" y="91884"/>
                  </a:lnTo>
                  <a:lnTo>
                    <a:pt x="0" y="74063"/>
                  </a:lnTo>
                  <a:lnTo>
                    <a:pt x="62771" y="76803"/>
                  </a:lnTo>
                  <a:lnTo>
                    <a:pt x="119349" y="74030"/>
                  </a:lnTo>
                  <a:lnTo>
                    <a:pt x="175586" y="68153"/>
                  </a:lnTo>
                  <a:lnTo>
                    <a:pt x="217714" y="67135"/>
                  </a:lnTo>
                  <a:lnTo>
                    <a:pt x="223566" y="69332"/>
                  </a:lnTo>
                  <a:lnTo>
                    <a:pt x="223957" y="73136"/>
                  </a:lnTo>
                  <a:lnTo>
                    <a:pt x="168683" y="133165"/>
                  </a:lnTo>
                  <a:lnTo>
                    <a:pt x="111746" y="193337"/>
                  </a:lnTo>
                  <a:lnTo>
                    <a:pt x="59958" y="252111"/>
                  </a:lnTo>
                  <a:lnTo>
                    <a:pt x="24698" y="28780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37517" y="255327"/>
            <a:ext cx="1434825" cy="883068"/>
            <a:chOff x="337517" y="255327"/>
            <a:chExt cx="1434825" cy="883068"/>
          </a:xfrm>
        </p:grpSpPr>
        <p:sp>
          <p:nvSpPr>
            <p:cNvPr id="2" name="Freeform 1"/>
            <p:cNvSpPr/>
            <p:nvPr/>
          </p:nvSpPr>
          <p:spPr>
            <a:xfrm>
              <a:off x="556951" y="475098"/>
              <a:ext cx="15142" cy="600126"/>
            </a:xfrm>
            <a:custGeom>
              <a:avLst/>
              <a:gdLst/>
              <a:ahLst/>
              <a:cxnLst/>
              <a:rect l="0" t="0" r="0" b="0"/>
              <a:pathLst>
                <a:path w="15142" h="600126">
                  <a:moveTo>
                    <a:pt x="4612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61"/>
                  </a:lnTo>
                  <a:lnTo>
                    <a:pt x="506" y="35500"/>
                  </a:lnTo>
                  <a:lnTo>
                    <a:pt x="1326" y="46940"/>
                  </a:lnTo>
                  <a:lnTo>
                    <a:pt x="2141" y="60496"/>
                  </a:lnTo>
                  <a:lnTo>
                    <a:pt x="2825" y="76159"/>
                  </a:lnTo>
                  <a:lnTo>
                    <a:pt x="3352" y="93871"/>
                  </a:lnTo>
                  <a:lnTo>
                    <a:pt x="3738" y="113365"/>
                  </a:lnTo>
                  <a:lnTo>
                    <a:pt x="4012" y="133792"/>
                  </a:lnTo>
                  <a:lnTo>
                    <a:pt x="4204" y="153874"/>
                  </a:lnTo>
                  <a:lnTo>
                    <a:pt x="4336" y="172927"/>
                  </a:lnTo>
                  <a:lnTo>
                    <a:pt x="4426" y="190816"/>
                  </a:lnTo>
                  <a:lnTo>
                    <a:pt x="4487" y="207678"/>
                  </a:lnTo>
                  <a:lnTo>
                    <a:pt x="4533" y="223726"/>
                  </a:lnTo>
                  <a:lnTo>
                    <a:pt x="4733" y="239167"/>
                  </a:lnTo>
                  <a:lnTo>
                    <a:pt x="5400" y="254172"/>
                  </a:lnTo>
                  <a:lnTo>
                    <a:pt x="6662" y="268873"/>
                  </a:lnTo>
                  <a:lnTo>
                    <a:pt x="8323" y="283531"/>
                  </a:lnTo>
                  <a:lnTo>
                    <a:pt x="9976" y="298519"/>
                  </a:lnTo>
                  <a:lnTo>
                    <a:pt x="11383" y="314009"/>
                  </a:lnTo>
                  <a:lnTo>
                    <a:pt x="12478" y="329836"/>
                  </a:lnTo>
                  <a:lnTo>
                    <a:pt x="13288" y="345613"/>
                  </a:lnTo>
                  <a:lnTo>
                    <a:pt x="13867" y="361115"/>
                  </a:lnTo>
                  <a:lnTo>
                    <a:pt x="14273" y="376287"/>
                  </a:lnTo>
                  <a:lnTo>
                    <a:pt x="14553" y="391160"/>
                  </a:lnTo>
                  <a:lnTo>
                    <a:pt x="14744" y="405794"/>
                  </a:lnTo>
                  <a:lnTo>
                    <a:pt x="14874" y="420249"/>
                  </a:lnTo>
                  <a:lnTo>
                    <a:pt x="14962" y="434575"/>
                  </a:lnTo>
                  <a:lnTo>
                    <a:pt x="15021" y="448814"/>
                  </a:lnTo>
                  <a:lnTo>
                    <a:pt x="15061" y="463158"/>
                  </a:lnTo>
                  <a:lnTo>
                    <a:pt x="15087" y="477934"/>
                  </a:lnTo>
                  <a:lnTo>
                    <a:pt x="15105" y="493282"/>
                  </a:lnTo>
                  <a:lnTo>
                    <a:pt x="15117" y="509013"/>
                  </a:lnTo>
                  <a:lnTo>
                    <a:pt x="15125" y="524727"/>
                  </a:lnTo>
                  <a:lnTo>
                    <a:pt x="15130" y="540167"/>
                  </a:lnTo>
                  <a:lnTo>
                    <a:pt x="15134" y="554670"/>
                  </a:lnTo>
                  <a:lnTo>
                    <a:pt x="15136" y="568508"/>
                  </a:lnTo>
                  <a:lnTo>
                    <a:pt x="15139" y="582890"/>
                  </a:lnTo>
                  <a:lnTo>
                    <a:pt x="15141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7517" y="496155"/>
              <a:ext cx="224047" cy="406294"/>
            </a:xfrm>
            <a:custGeom>
              <a:avLst/>
              <a:gdLst/>
              <a:ahLst/>
              <a:cxnLst/>
              <a:rect l="0" t="0" r="0" b="0"/>
              <a:pathLst>
                <a:path w="224047" h="406294">
                  <a:moveTo>
                    <a:pt x="224046" y="242156"/>
                  </a:moveTo>
                  <a:lnTo>
                    <a:pt x="215312" y="248091"/>
                  </a:lnTo>
                  <a:lnTo>
                    <a:pt x="207605" y="254295"/>
                  </a:lnTo>
                  <a:lnTo>
                    <a:pt x="200199" y="261386"/>
                  </a:lnTo>
                  <a:lnTo>
                    <a:pt x="192765" y="269154"/>
                  </a:lnTo>
                  <a:lnTo>
                    <a:pt x="184938" y="277151"/>
                  </a:lnTo>
                  <a:lnTo>
                    <a:pt x="176564" y="285093"/>
                  </a:lnTo>
                  <a:lnTo>
                    <a:pt x="167821" y="292867"/>
                  </a:lnTo>
                  <a:lnTo>
                    <a:pt x="159106" y="300460"/>
                  </a:lnTo>
                  <a:lnTo>
                    <a:pt x="150647" y="307902"/>
                  </a:lnTo>
                  <a:lnTo>
                    <a:pt x="142341" y="315390"/>
                  </a:lnTo>
                  <a:lnTo>
                    <a:pt x="133852" y="323263"/>
                  </a:lnTo>
                  <a:lnTo>
                    <a:pt x="124992" y="331671"/>
                  </a:lnTo>
                  <a:lnTo>
                    <a:pt x="115736" y="340440"/>
                  </a:lnTo>
                  <a:lnTo>
                    <a:pt x="106137" y="349172"/>
                  </a:lnTo>
                  <a:lnTo>
                    <a:pt x="96268" y="357639"/>
                  </a:lnTo>
                  <a:lnTo>
                    <a:pt x="86199" y="365780"/>
                  </a:lnTo>
                  <a:lnTo>
                    <a:pt x="75987" y="373627"/>
                  </a:lnTo>
                  <a:lnTo>
                    <a:pt x="65674" y="381233"/>
                  </a:lnTo>
                  <a:lnTo>
                    <a:pt x="55291" y="388493"/>
                  </a:lnTo>
                  <a:lnTo>
                    <a:pt x="44861" y="395149"/>
                  </a:lnTo>
                  <a:lnTo>
                    <a:pt x="34413" y="401082"/>
                  </a:lnTo>
                  <a:lnTo>
                    <a:pt x="24447" y="405371"/>
                  </a:lnTo>
                  <a:lnTo>
                    <a:pt x="15893" y="406293"/>
                  </a:lnTo>
                  <a:lnTo>
                    <a:pt x="9149" y="403202"/>
                  </a:lnTo>
                  <a:lnTo>
                    <a:pt x="4283" y="396562"/>
                  </a:lnTo>
                  <a:lnTo>
                    <a:pt x="1302" y="387373"/>
                  </a:lnTo>
                  <a:lnTo>
                    <a:pt x="0" y="376489"/>
                  </a:lnTo>
                  <a:lnTo>
                    <a:pt x="56" y="364339"/>
                  </a:lnTo>
                  <a:lnTo>
                    <a:pt x="1141" y="351004"/>
                  </a:lnTo>
                  <a:lnTo>
                    <a:pt x="2972" y="336596"/>
                  </a:lnTo>
                  <a:lnTo>
                    <a:pt x="5333" y="321146"/>
                  </a:lnTo>
                  <a:lnTo>
                    <a:pt x="8062" y="304552"/>
                  </a:lnTo>
                  <a:lnTo>
                    <a:pt x="11044" y="286866"/>
                  </a:lnTo>
                  <a:lnTo>
                    <a:pt x="14198" y="268428"/>
                  </a:lnTo>
                  <a:lnTo>
                    <a:pt x="17468" y="249750"/>
                  </a:lnTo>
                  <a:lnTo>
                    <a:pt x="20818" y="231160"/>
                  </a:lnTo>
                  <a:lnTo>
                    <a:pt x="24220" y="213102"/>
                  </a:lnTo>
                  <a:lnTo>
                    <a:pt x="27658" y="196203"/>
                  </a:lnTo>
                  <a:lnTo>
                    <a:pt x="31120" y="180681"/>
                  </a:lnTo>
                  <a:lnTo>
                    <a:pt x="34597" y="166105"/>
                  </a:lnTo>
                  <a:lnTo>
                    <a:pt x="38086" y="151622"/>
                  </a:lnTo>
                  <a:lnTo>
                    <a:pt x="41581" y="136725"/>
                  </a:lnTo>
                  <a:lnTo>
                    <a:pt x="45081" y="121428"/>
                  </a:lnTo>
                  <a:lnTo>
                    <a:pt x="48584" y="106071"/>
                  </a:lnTo>
                  <a:lnTo>
                    <a:pt x="52089" y="90889"/>
                  </a:lnTo>
                  <a:lnTo>
                    <a:pt x="55596" y="76116"/>
                  </a:lnTo>
                  <a:lnTo>
                    <a:pt x="59104" y="62050"/>
                  </a:lnTo>
                  <a:lnTo>
                    <a:pt x="62607" y="48793"/>
                  </a:lnTo>
                  <a:lnTo>
                    <a:pt x="65955" y="36717"/>
                  </a:lnTo>
                  <a:lnTo>
                    <a:pt x="69179" y="25369"/>
                  </a:lnTo>
                  <a:lnTo>
                    <a:pt x="72563" y="13756"/>
                  </a:lnTo>
                  <a:lnTo>
                    <a:pt x="766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98434" y="335271"/>
              <a:ext cx="205417" cy="308284"/>
            </a:xfrm>
            <a:custGeom>
              <a:avLst/>
              <a:gdLst/>
              <a:ahLst/>
              <a:cxnLst/>
              <a:rect l="0" t="0" r="0" b="0"/>
              <a:pathLst>
                <a:path w="205417" h="308284">
                  <a:moveTo>
                    <a:pt x="52642" y="97713"/>
                  </a:moveTo>
                  <a:lnTo>
                    <a:pt x="55643" y="83111"/>
                  </a:lnTo>
                  <a:lnTo>
                    <a:pt x="59065" y="69841"/>
                  </a:lnTo>
                  <a:lnTo>
                    <a:pt x="63266" y="56653"/>
                  </a:lnTo>
                  <a:lnTo>
                    <a:pt x="68339" y="43830"/>
                  </a:lnTo>
                  <a:lnTo>
                    <a:pt x="74469" y="32266"/>
                  </a:lnTo>
                  <a:lnTo>
                    <a:pt x="81657" y="22376"/>
                  </a:lnTo>
                  <a:lnTo>
                    <a:pt x="89917" y="14260"/>
                  </a:lnTo>
                  <a:lnTo>
                    <a:pt x="99360" y="7949"/>
                  </a:lnTo>
                  <a:lnTo>
                    <a:pt x="109920" y="3275"/>
                  </a:lnTo>
                  <a:lnTo>
                    <a:pt x="120924" y="424"/>
                  </a:lnTo>
                  <a:lnTo>
                    <a:pt x="131237" y="0"/>
                  </a:lnTo>
                  <a:lnTo>
                    <a:pt x="140273" y="2125"/>
                  </a:lnTo>
                  <a:lnTo>
                    <a:pt x="147811" y="6652"/>
                  </a:lnTo>
                  <a:lnTo>
                    <a:pt x="153732" y="13427"/>
                  </a:lnTo>
                  <a:lnTo>
                    <a:pt x="158151" y="22127"/>
                  </a:lnTo>
                  <a:lnTo>
                    <a:pt x="161171" y="32187"/>
                  </a:lnTo>
                  <a:lnTo>
                    <a:pt x="162773" y="42914"/>
                  </a:lnTo>
                  <a:lnTo>
                    <a:pt x="163076" y="53863"/>
                  </a:lnTo>
                  <a:lnTo>
                    <a:pt x="162147" y="64821"/>
                  </a:lnTo>
                  <a:lnTo>
                    <a:pt x="159930" y="75711"/>
                  </a:lnTo>
                  <a:lnTo>
                    <a:pt x="156514" y="86518"/>
                  </a:lnTo>
                  <a:lnTo>
                    <a:pt x="152102" y="97251"/>
                  </a:lnTo>
                  <a:lnTo>
                    <a:pt x="146924" y="107925"/>
                  </a:lnTo>
                  <a:lnTo>
                    <a:pt x="141230" y="118547"/>
                  </a:lnTo>
                  <a:lnTo>
                    <a:pt x="136826" y="128833"/>
                  </a:lnTo>
                  <a:lnTo>
                    <a:pt x="136244" y="137378"/>
                  </a:lnTo>
                  <a:lnTo>
                    <a:pt x="139418" y="143100"/>
                  </a:lnTo>
                  <a:lnTo>
                    <a:pt x="145260" y="146963"/>
                  </a:lnTo>
                  <a:lnTo>
                    <a:pt x="152817" y="150021"/>
                  </a:lnTo>
                  <a:lnTo>
                    <a:pt x="161450" y="153027"/>
                  </a:lnTo>
                  <a:lnTo>
                    <a:pt x="170760" y="156542"/>
                  </a:lnTo>
                  <a:lnTo>
                    <a:pt x="180480" y="160790"/>
                  </a:lnTo>
                  <a:lnTo>
                    <a:pt x="189801" y="166074"/>
                  </a:lnTo>
                  <a:lnTo>
                    <a:pt x="197399" y="172890"/>
                  </a:lnTo>
                  <a:lnTo>
                    <a:pt x="202682" y="181345"/>
                  </a:lnTo>
                  <a:lnTo>
                    <a:pt x="205416" y="190764"/>
                  </a:lnTo>
                  <a:lnTo>
                    <a:pt x="205364" y="199930"/>
                  </a:lnTo>
                  <a:lnTo>
                    <a:pt x="202698" y="208164"/>
                  </a:lnTo>
                  <a:lnTo>
                    <a:pt x="197859" y="215484"/>
                  </a:lnTo>
                  <a:lnTo>
                    <a:pt x="191348" y="222315"/>
                  </a:lnTo>
                  <a:lnTo>
                    <a:pt x="183604" y="228979"/>
                  </a:lnTo>
                  <a:lnTo>
                    <a:pt x="174818" y="235472"/>
                  </a:lnTo>
                  <a:lnTo>
                    <a:pt x="164944" y="241547"/>
                  </a:lnTo>
                  <a:lnTo>
                    <a:pt x="154050" y="247085"/>
                  </a:lnTo>
                  <a:lnTo>
                    <a:pt x="142463" y="252112"/>
                  </a:lnTo>
                  <a:lnTo>
                    <a:pt x="130686" y="256717"/>
                  </a:lnTo>
                  <a:lnTo>
                    <a:pt x="119023" y="260997"/>
                  </a:lnTo>
                  <a:lnTo>
                    <a:pt x="107581" y="265041"/>
                  </a:lnTo>
                  <a:lnTo>
                    <a:pt x="96365" y="268917"/>
                  </a:lnTo>
                  <a:lnTo>
                    <a:pt x="85338" y="272676"/>
                  </a:lnTo>
                  <a:lnTo>
                    <a:pt x="74458" y="276353"/>
                  </a:lnTo>
                  <a:lnTo>
                    <a:pt x="63686" y="279977"/>
                  </a:lnTo>
                  <a:lnTo>
                    <a:pt x="53000" y="283562"/>
                  </a:lnTo>
                  <a:lnTo>
                    <a:pt x="42637" y="287164"/>
                  </a:lnTo>
                  <a:lnTo>
                    <a:pt x="31971" y="291331"/>
                  </a:lnTo>
                  <a:lnTo>
                    <a:pt x="18947" y="297545"/>
                  </a:lnTo>
                  <a:lnTo>
                    <a:pt x="0" y="3082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66848" y="675140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85930" y="2867"/>
                  </a:lnTo>
                  <a:lnTo>
                    <a:pt x="276943" y="5009"/>
                  </a:lnTo>
                  <a:lnTo>
                    <a:pt x="266952" y="6616"/>
                  </a:lnTo>
                  <a:lnTo>
                    <a:pt x="256144" y="7970"/>
                  </a:lnTo>
                  <a:lnTo>
                    <a:pt x="244981" y="9467"/>
                  </a:lnTo>
                  <a:lnTo>
                    <a:pt x="233772" y="11313"/>
                  </a:lnTo>
                  <a:lnTo>
                    <a:pt x="222487" y="13380"/>
                  </a:lnTo>
                  <a:lnTo>
                    <a:pt x="210854" y="15312"/>
                  </a:lnTo>
                  <a:lnTo>
                    <a:pt x="198735" y="16913"/>
                  </a:lnTo>
                  <a:lnTo>
                    <a:pt x="186139" y="18309"/>
                  </a:lnTo>
                  <a:lnTo>
                    <a:pt x="173145" y="19854"/>
                  </a:lnTo>
                  <a:lnTo>
                    <a:pt x="159849" y="21744"/>
                  </a:lnTo>
                  <a:lnTo>
                    <a:pt x="146495" y="24014"/>
                  </a:lnTo>
                  <a:lnTo>
                    <a:pt x="133456" y="26617"/>
                  </a:lnTo>
                  <a:lnTo>
                    <a:pt x="120910" y="29482"/>
                  </a:lnTo>
                  <a:lnTo>
                    <a:pt x="108859" y="32541"/>
                  </a:lnTo>
                  <a:lnTo>
                    <a:pt x="97227" y="35742"/>
                  </a:lnTo>
                  <a:lnTo>
                    <a:pt x="85914" y="39040"/>
                  </a:lnTo>
                  <a:lnTo>
                    <a:pt x="74670" y="42406"/>
                  </a:lnTo>
                  <a:lnTo>
                    <a:pt x="63121" y="45819"/>
                  </a:lnTo>
                  <a:lnTo>
                    <a:pt x="51104" y="49259"/>
                  </a:lnTo>
                  <a:lnTo>
                    <a:pt x="39224" y="52564"/>
                  </a:lnTo>
                  <a:lnTo>
                    <a:pt x="27589" y="55756"/>
                  </a:lnTo>
                  <a:lnTo>
                    <a:pt x="15172" y="5911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45629" y="814723"/>
              <a:ext cx="154133" cy="323672"/>
            </a:xfrm>
            <a:custGeom>
              <a:avLst/>
              <a:gdLst/>
              <a:ahLst/>
              <a:cxnLst/>
              <a:rect l="0" t="0" r="0" b="0"/>
              <a:pathLst>
                <a:path w="154133" h="323672">
                  <a:moveTo>
                    <a:pt x="142318" y="7815"/>
                  </a:moveTo>
                  <a:lnTo>
                    <a:pt x="133449" y="4949"/>
                  </a:lnTo>
                  <a:lnTo>
                    <a:pt x="124463" y="2807"/>
                  </a:lnTo>
                  <a:lnTo>
                    <a:pt x="114472" y="1209"/>
                  </a:lnTo>
                  <a:lnTo>
                    <a:pt x="103664" y="201"/>
                  </a:lnTo>
                  <a:lnTo>
                    <a:pt x="92501" y="0"/>
                  </a:lnTo>
                  <a:lnTo>
                    <a:pt x="81296" y="656"/>
                  </a:lnTo>
                  <a:lnTo>
                    <a:pt x="70183" y="2067"/>
                  </a:lnTo>
                  <a:lnTo>
                    <a:pt x="59199" y="4080"/>
                  </a:lnTo>
                  <a:lnTo>
                    <a:pt x="48342" y="6551"/>
                  </a:lnTo>
                  <a:lnTo>
                    <a:pt x="37918" y="9684"/>
                  </a:lnTo>
                  <a:lnTo>
                    <a:pt x="28517" y="13998"/>
                  </a:lnTo>
                  <a:lnTo>
                    <a:pt x="20383" y="19684"/>
                  </a:lnTo>
                  <a:lnTo>
                    <a:pt x="13599" y="26791"/>
                  </a:lnTo>
                  <a:lnTo>
                    <a:pt x="8258" y="35390"/>
                  </a:lnTo>
                  <a:lnTo>
                    <a:pt x="4262" y="45358"/>
                  </a:lnTo>
                  <a:lnTo>
                    <a:pt x="1544" y="56288"/>
                  </a:lnTo>
                  <a:lnTo>
                    <a:pt x="153" y="67609"/>
                  </a:lnTo>
                  <a:lnTo>
                    <a:pt x="0" y="78941"/>
                  </a:lnTo>
                  <a:lnTo>
                    <a:pt x="1200" y="89478"/>
                  </a:lnTo>
                  <a:lnTo>
                    <a:pt x="4132" y="97956"/>
                  </a:lnTo>
                  <a:lnTo>
                    <a:pt x="8848" y="103872"/>
                  </a:lnTo>
                  <a:lnTo>
                    <a:pt x="15115" y="107385"/>
                  </a:lnTo>
                  <a:lnTo>
                    <a:pt x="22610" y="108927"/>
                  </a:lnTo>
                  <a:lnTo>
                    <a:pt x="31025" y="108979"/>
                  </a:lnTo>
                  <a:lnTo>
                    <a:pt x="40267" y="108273"/>
                  </a:lnTo>
                  <a:lnTo>
                    <a:pt x="50447" y="107744"/>
                  </a:lnTo>
                  <a:lnTo>
                    <a:pt x="61544" y="107891"/>
                  </a:lnTo>
                  <a:lnTo>
                    <a:pt x="73097" y="108979"/>
                  </a:lnTo>
                  <a:lnTo>
                    <a:pt x="84318" y="111232"/>
                  </a:lnTo>
                  <a:lnTo>
                    <a:pt x="94790" y="114638"/>
                  </a:lnTo>
                  <a:lnTo>
                    <a:pt x="104448" y="119025"/>
                  </a:lnTo>
                  <a:lnTo>
                    <a:pt x="113396" y="124178"/>
                  </a:lnTo>
                  <a:lnTo>
                    <a:pt x="121780" y="129903"/>
                  </a:lnTo>
                  <a:lnTo>
                    <a:pt x="129581" y="136201"/>
                  </a:lnTo>
                  <a:lnTo>
                    <a:pt x="136609" y="143260"/>
                  </a:lnTo>
                  <a:lnTo>
                    <a:pt x="142814" y="151119"/>
                  </a:lnTo>
                  <a:lnTo>
                    <a:pt x="147965" y="159685"/>
                  </a:lnTo>
                  <a:lnTo>
                    <a:pt x="151596" y="168814"/>
                  </a:lnTo>
                  <a:lnTo>
                    <a:pt x="153590" y="178364"/>
                  </a:lnTo>
                  <a:lnTo>
                    <a:pt x="154132" y="188217"/>
                  </a:lnTo>
                  <a:lnTo>
                    <a:pt x="153516" y="198284"/>
                  </a:lnTo>
                  <a:lnTo>
                    <a:pt x="152025" y="208494"/>
                  </a:lnTo>
                  <a:lnTo>
                    <a:pt x="149739" y="218639"/>
                  </a:lnTo>
                  <a:lnTo>
                    <a:pt x="146536" y="228376"/>
                  </a:lnTo>
                  <a:lnTo>
                    <a:pt x="142420" y="237556"/>
                  </a:lnTo>
                  <a:lnTo>
                    <a:pt x="137523" y="246195"/>
                  </a:lnTo>
                  <a:lnTo>
                    <a:pt x="132011" y="254384"/>
                  </a:lnTo>
                  <a:lnTo>
                    <a:pt x="126038" y="262224"/>
                  </a:lnTo>
                  <a:lnTo>
                    <a:pt x="119570" y="269642"/>
                  </a:lnTo>
                  <a:lnTo>
                    <a:pt x="112396" y="276405"/>
                  </a:lnTo>
                  <a:lnTo>
                    <a:pt x="104459" y="282438"/>
                  </a:lnTo>
                  <a:lnTo>
                    <a:pt x="95840" y="287812"/>
                  </a:lnTo>
                  <a:lnTo>
                    <a:pt x="86676" y="292656"/>
                  </a:lnTo>
                  <a:lnTo>
                    <a:pt x="77103" y="297101"/>
                  </a:lnTo>
                  <a:lnTo>
                    <a:pt x="67234" y="301256"/>
                  </a:lnTo>
                  <a:lnTo>
                    <a:pt x="57156" y="305207"/>
                  </a:lnTo>
                  <a:lnTo>
                    <a:pt x="46947" y="309012"/>
                  </a:lnTo>
                  <a:lnTo>
                    <a:pt x="37108" y="312564"/>
                  </a:lnTo>
                  <a:lnTo>
                    <a:pt x="27595" y="315947"/>
                  </a:lnTo>
                  <a:lnTo>
                    <a:pt x="17574" y="319462"/>
                  </a:lnTo>
                  <a:lnTo>
                    <a:pt x="5447" y="3236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19574" y="675140"/>
              <a:ext cx="147400" cy="126343"/>
            </a:xfrm>
            <a:custGeom>
              <a:avLst/>
              <a:gdLst/>
              <a:ahLst/>
              <a:cxnLst/>
              <a:rect l="0" t="0" r="0" b="0"/>
              <a:pathLst>
                <a:path w="147400" h="126343">
                  <a:moveTo>
                    <a:pt x="147399" y="0"/>
                  </a:moveTo>
                  <a:lnTo>
                    <a:pt x="138664" y="5867"/>
                  </a:lnTo>
                  <a:lnTo>
                    <a:pt x="130958" y="11432"/>
                  </a:lnTo>
                  <a:lnTo>
                    <a:pt x="123556" y="17231"/>
                  </a:lnTo>
                  <a:lnTo>
                    <a:pt x="116294" y="23312"/>
                  </a:lnTo>
                  <a:lnTo>
                    <a:pt x="109116" y="29641"/>
                  </a:lnTo>
                  <a:lnTo>
                    <a:pt x="101986" y="36170"/>
                  </a:lnTo>
                  <a:lnTo>
                    <a:pt x="94723" y="42845"/>
                  </a:lnTo>
                  <a:lnTo>
                    <a:pt x="87008" y="49628"/>
                  </a:lnTo>
                  <a:lnTo>
                    <a:pt x="78708" y="56485"/>
                  </a:lnTo>
                  <a:lnTo>
                    <a:pt x="70015" y="63395"/>
                  </a:lnTo>
                  <a:lnTo>
                    <a:pt x="61334" y="70340"/>
                  </a:lnTo>
                  <a:lnTo>
                    <a:pt x="52902" y="77309"/>
                  </a:lnTo>
                  <a:lnTo>
                    <a:pt x="44784" y="84295"/>
                  </a:lnTo>
                  <a:lnTo>
                    <a:pt x="36953" y="91292"/>
                  </a:lnTo>
                  <a:lnTo>
                    <a:pt x="29362" y="98287"/>
                  </a:lnTo>
                  <a:lnTo>
                    <a:pt x="22257" y="104974"/>
                  </a:lnTo>
                  <a:lnTo>
                    <a:pt x="15481" y="111416"/>
                  </a:lnTo>
                  <a:lnTo>
                    <a:pt x="8439" y="11817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09045" y="675140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19" y="23843"/>
                  </a:lnTo>
                  <a:lnTo>
                    <a:pt x="15519" y="31104"/>
                  </a:lnTo>
                  <a:lnTo>
                    <a:pt x="21001" y="38282"/>
                  </a:lnTo>
                  <a:lnTo>
                    <a:pt x="26931" y="45408"/>
                  </a:lnTo>
                  <a:lnTo>
                    <a:pt x="33193" y="52498"/>
                  </a:lnTo>
                  <a:lnTo>
                    <a:pt x="39692" y="59565"/>
                  </a:lnTo>
                  <a:lnTo>
                    <a:pt x="46356" y="66616"/>
                  </a:lnTo>
                  <a:lnTo>
                    <a:pt x="53134" y="73656"/>
                  </a:lnTo>
                  <a:lnTo>
                    <a:pt x="59991" y="80689"/>
                  </a:lnTo>
                  <a:lnTo>
                    <a:pt x="66901" y="87718"/>
                  </a:lnTo>
                  <a:lnTo>
                    <a:pt x="73847" y="94743"/>
                  </a:lnTo>
                  <a:lnTo>
                    <a:pt x="80817" y="101766"/>
                  </a:lnTo>
                  <a:lnTo>
                    <a:pt x="87803" y="108788"/>
                  </a:lnTo>
                  <a:lnTo>
                    <a:pt x="94800" y="115809"/>
                  </a:lnTo>
                  <a:lnTo>
                    <a:pt x="101805" y="122829"/>
                  </a:lnTo>
                  <a:lnTo>
                    <a:pt x="108810" y="129844"/>
                  </a:lnTo>
                  <a:lnTo>
                    <a:pt x="115703" y="136745"/>
                  </a:lnTo>
                  <a:lnTo>
                    <a:pt x="123049" y="144096"/>
                  </a:lnTo>
                  <a:lnTo>
                    <a:pt x="132612" y="153664"/>
                  </a:lnTo>
                  <a:lnTo>
                    <a:pt x="14739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98197" y="255327"/>
              <a:ext cx="232030" cy="354073"/>
            </a:xfrm>
            <a:custGeom>
              <a:avLst/>
              <a:gdLst/>
              <a:ahLst/>
              <a:cxnLst/>
              <a:rect l="0" t="0" r="0" b="0"/>
              <a:pathLst>
                <a:path w="232030" h="354073">
                  <a:moveTo>
                    <a:pt x="10931" y="19730"/>
                  </a:moveTo>
                  <a:lnTo>
                    <a:pt x="7997" y="28531"/>
                  </a:lnTo>
                  <a:lnTo>
                    <a:pt x="5215" y="36877"/>
                  </a:lnTo>
                  <a:lnTo>
                    <a:pt x="2341" y="45499"/>
                  </a:lnTo>
                  <a:lnTo>
                    <a:pt x="252" y="51765"/>
                  </a:lnTo>
                  <a:lnTo>
                    <a:pt x="0" y="52522"/>
                  </a:lnTo>
                  <a:lnTo>
                    <a:pt x="1142" y="49115"/>
                  </a:lnTo>
                  <a:lnTo>
                    <a:pt x="3324" y="43259"/>
                  </a:lnTo>
                  <a:lnTo>
                    <a:pt x="6525" y="36250"/>
                  </a:lnTo>
                  <a:lnTo>
                    <a:pt x="10676" y="28830"/>
                  </a:lnTo>
                  <a:lnTo>
                    <a:pt x="15783" y="21502"/>
                  </a:lnTo>
                  <a:lnTo>
                    <a:pt x="21975" y="14703"/>
                  </a:lnTo>
                  <a:lnTo>
                    <a:pt x="29218" y="8613"/>
                  </a:lnTo>
                  <a:lnTo>
                    <a:pt x="37185" y="3687"/>
                  </a:lnTo>
                  <a:lnTo>
                    <a:pt x="45372" y="730"/>
                  </a:lnTo>
                  <a:lnTo>
                    <a:pt x="53469" y="0"/>
                  </a:lnTo>
                  <a:lnTo>
                    <a:pt x="61362" y="1289"/>
                  </a:lnTo>
                  <a:lnTo>
                    <a:pt x="69041" y="4204"/>
                  </a:lnTo>
                  <a:lnTo>
                    <a:pt x="76535" y="8351"/>
                  </a:lnTo>
                  <a:lnTo>
                    <a:pt x="83720" y="13555"/>
                  </a:lnTo>
                  <a:lnTo>
                    <a:pt x="90326" y="19864"/>
                  </a:lnTo>
                  <a:lnTo>
                    <a:pt x="96253" y="27218"/>
                  </a:lnTo>
                  <a:lnTo>
                    <a:pt x="101556" y="35611"/>
                  </a:lnTo>
                  <a:lnTo>
                    <a:pt x="106353" y="45155"/>
                  </a:lnTo>
                  <a:lnTo>
                    <a:pt x="110766" y="55797"/>
                  </a:lnTo>
                  <a:lnTo>
                    <a:pt x="114901" y="67198"/>
                  </a:lnTo>
                  <a:lnTo>
                    <a:pt x="118838" y="78843"/>
                  </a:lnTo>
                  <a:lnTo>
                    <a:pt x="122634" y="90420"/>
                  </a:lnTo>
                  <a:lnTo>
                    <a:pt x="126167" y="101971"/>
                  </a:lnTo>
                  <a:lnTo>
                    <a:pt x="129160" y="113792"/>
                  </a:lnTo>
                  <a:lnTo>
                    <a:pt x="131501" y="126038"/>
                  </a:lnTo>
                  <a:lnTo>
                    <a:pt x="133071" y="138551"/>
                  </a:lnTo>
                  <a:lnTo>
                    <a:pt x="133676" y="150958"/>
                  </a:lnTo>
                  <a:lnTo>
                    <a:pt x="133307" y="163057"/>
                  </a:lnTo>
                  <a:lnTo>
                    <a:pt x="132263" y="175132"/>
                  </a:lnTo>
                  <a:lnTo>
                    <a:pt x="131032" y="187838"/>
                  </a:lnTo>
                  <a:lnTo>
                    <a:pt x="129908" y="201491"/>
                  </a:lnTo>
                  <a:lnTo>
                    <a:pt x="128834" y="215763"/>
                  </a:lnTo>
                  <a:lnTo>
                    <a:pt x="127507" y="229890"/>
                  </a:lnTo>
                  <a:lnTo>
                    <a:pt x="125757" y="243425"/>
                  </a:lnTo>
                  <a:lnTo>
                    <a:pt x="123412" y="256106"/>
                  </a:lnTo>
                  <a:lnTo>
                    <a:pt x="120227" y="267696"/>
                  </a:lnTo>
                  <a:lnTo>
                    <a:pt x="116152" y="278196"/>
                  </a:lnTo>
                  <a:lnTo>
                    <a:pt x="111296" y="287924"/>
                  </a:lnTo>
                  <a:lnTo>
                    <a:pt x="105819" y="297392"/>
                  </a:lnTo>
                  <a:lnTo>
                    <a:pt x="99873" y="306915"/>
                  </a:lnTo>
                  <a:lnTo>
                    <a:pt x="93425" y="316450"/>
                  </a:lnTo>
                  <a:lnTo>
                    <a:pt x="86265" y="325706"/>
                  </a:lnTo>
                  <a:lnTo>
                    <a:pt x="78337" y="334513"/>
                  </a:lnTo>
                  <a:lnTo>
                    <a:pt x="69724" y="342376"/>
                  </a:lnTo>
                  <a:lnTo>
                    <a:pt x="60565" y="348438"/>
                  </a:lnTo>
                  <a:lnTo>
                    <a:pt x="51000" y="352388"/>
                  </a:lnTo>
                  <a:lnTo>
                    <a:pt x="41305" y="354072"/>
                  </a:lnTo>
                  <a:lnTo>
                    <a:pt x="31878" y="353238"/>
                  </a:lnTo>
                  <a:lnTo>
                    <a:pt x="22923" y="350010"/>
                  </a:lnTo>
                  <a:lnTo>
                    <a:pt x="14945" y="344777"/>
                  </a:lnTo>
                  <a:lnTo>
                    <a:pt x="8798" y="337993"/>
                  </a:lnTo>
                  <a:lnTo>
                    <a:pt x="4779" y="330063"/>
                  </a:lnTo>
                  <a:lnTo>
                    <a:pt x="2708" y="321150"/>
                  </a:lnTo>
                  <a:lnTo>
                    <a:pt x="2216" y="311191"/>
                  </a:lnTo>
                  <a:lnTo>
                    <a:pt x="2922" y="300243"/>
                  </a:lnTo>
                  <a:lnTo>
                    <a:pt x="4663" y="288791"/>
                  </a:lnTo>
                  <a:lnTo>
                    <a:pt x="7493" y="277636"/>
                  </a:lnTo>
                  <a:lnTo>
                    <a:pt x="11363" y="267218"/>
                  </a:lnTo>
                  <a:lnTo>
                    <a:pt x="16433" y="257936"/>
                  </a:lnTo>
                  <a:lnTo>
                    <a:pt x="23126" y="250305"/>
                  </a:lnTo>
                  <a:lnTo>
                    <a:pt x="31513" y="244445"/>
                  </a:lnTo>
                  <a:lnTo>
                    <a:pt x="41061" y="240476"/>
                  </a:lnTo>
                  <a:lnTo>
                    <a:pt x="50848" y="238696"/>
                  </a:lnTo>
                  <a:lnTo>
                    <a:pt x="60319" y="239051"/>
                  </a:lnTo>
                  <a:lnTo>
                    <a:pt x="69455" y="241219"/>
                  </a:lnTo>
                  <a:lnTo>
                    <a:pt x="78576" y="244799"/>
                  </a:lnTo>
                  <a:lnTo>
                    <a:pt x="87891" y="249428"/>
                  </a:lnTo>
                  <a:lnTo>
                    <a:pt x="97300" y="254973"/>
                  </a:lnTo>
                  <a:lnTo>
                    <a:pt x="106477" y="261518"/>
                  </a:lnTo>
                  <a:lnTo>
                    <a:pt x="115253" y="269025"/>
                  </a:lnTo>
                  <a:lnTo>
                    <a:pt x="123776" y="277184"/>
                  </a:lnTo>
                  <a:lnTo>
                    <a:pt x="132412" y="285507"/>
                  </a:lnTo>
                  <a:lnTo>
                    <a:pt x="141375" y="293688"/>
                  </a:lnTo>
                  <a:lnTo>
                    <a:pt x="150870" y="301299"/>
                  </a:lnTo>
                  <a:lnTo>
                    <a:pt x="161162" y="307725"/>
                  </a:lnTo>
                  <a:lnTo>
                    <a:pt x="172300" y="312747"/>
                  </a:lnTo>
                  <a:lnTo>
                    <a:pt x="183769" y="316481"/>
                  </a:lnTo>
                  <a:lnTo>
                    <a:pt x="195821" y="319566"/>
                  </a:lnTo>
                  <a:lnTo>
                    <a:pt x="210632" y="322269"/>
                  </a:lnTo>
                  <a:lnTo>
                    <a:pt x="232029" y="325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03843" y="675140"/>
              <a:ext cx="368499" cy="21058"/>
            </a:xfrm>
            <a:custGeom>
              <a:avLst/>
              <a:gdLst/>
              <a:ahLst/>
              <a:cxnLst/>
              <a:rect l="0" t="0" r="0" b="0"/>
              <a:pathLst>
                <a:path w="368499" h="21058">
                  <a:moveTo>
                    <a:pt x="368498" y="0"/>
                  </a:moveTo>
                  <a:lnTo>
                    <a:pt x="353963" y="66"/>
                  </a:lnTo>
                  <a:lnTo>
                    <a:pt x="341332" y="707"/>
                  </a:lnTo>
                  <a:lnTo>
                    <a:pt x="329423" y="1999"/>
                  </a:lnTo>
                  <a:lnTo>
                    <a:pt x="317768" y="3686"/>
                  </a:lnTo>
                  <a:lnTo>
                    <a:pt x="305928" y="5354"/>
                  </a:lnTo>
                  <a:lnTo>
                    <a:pt x="293687" y="6772"/>
                  </a:lnTo>
                  <a:lnTo>
                    <a:pt x="281019" y="8043"/>
                  </a:lnTo>
                  <a:lnTo>
                    <a:pt x="267980" y="9502"/>
                  </a:lnTo>
                  <a:lnTo>
                    <a:pt x="254647" y="11330"/>
                  </a:lnTo>
                  <a:lnTo>
                    <a:pt x="240929" y="13388"/>
                  </a:lnTo>
                  <a:lnTo>
                    <a:pt x="226583" y="15317"/>
                  </a:lnTo>
                  <a:lnTo>
                    <a:pt x="211527" y="16910"/>
                  </a:lnTo>
                  <a:lnTo>
                    <a:pt x="195994" y="18133"/>
                  </a:lnTo>
                  <a:lnTo>
                    <a:pt x="180413" y="19028"/>
                  </a:lnTo>
                  <a:lnTo>
                    <a:pt x="165043" y="19666"/>
                  </a:lnTo>
                  <a:lnTo>
                    <a:pt x="149960" y="20110"/>
                  </a:lnTo>
                  <a:lnTo>
                    <a:pt x="135146" y="20416"/>
                  </a:lnTo>
                  <a:lnTo>
                    <a:pt x="120552" y="20625"/>
                  </a:lnTo>
                  <a:lnTo>
                    <a:pt x="106123" y="20766"/>
                  </a:lnTo>
                  <a:lnTo>
                    <a:pt x="91815" y="20862"/>
                  </a:lnTo>
                  <a:lnTo>
                    <a:pt x="77601" y="20926"/>
                  </a:lnTo>
                  <a:lnTo>
                    <a:pt x="63677" y="20969"/>
                  </a:lnTo>
                  <a:lnTo>
                    <a:pt x="48875" y="21003"/>
                  </a:lnTo>
                  <a:lnTo>
                    <a:pt x="29661" y="2103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88071" y="774582"/>
              <a:ext cx="219433" cy="311170"/>
            </a:xfrm>
            <a:custGeom>
              <a:avLst/>
              <a:gdLst/>
              <a:ahLst/>
              <a:cxnLst/>
              <a:rect l="0" t="0" r="0" b="0"/>
              <a:pathLst>
                <a:path w="219433" h="311170">
                  <a:moveTo>
                    <a:pt x="31586" y="26900"/>
                  </a:moveTo>
                  <a:lnTo>
                    <a:pt x="37520" y="21099"/>
                  </a:lnTo>
                  <a:lnTo>
                    <a:pt x="43725" y="16175"/>
                  </a:lnTo>
                  <a:lnTo>
                    <a:pt x="50825" y="11676"/>
                  </a:lnTo>
                  <a:lnTo>
                    <a:pt x="58938" y="7629"/>
                  </a:lnTo>
                  <a:lnTo>
                    <a:pt x="68233" y="4263"/>
                  </a:lnTo>
                  <a:lnTo>
                    <a:pt x="78676" y="1664"/>
                  </a:lnTo>
                  <a:lnTo>
                    <a:pt x="89928" y="83"/>
                  </a:lnTo>
                  <a:lnTo>
                    <a:pt x="101467" y="0"/>
                  </a:lnTo>
                  <a:lnTo>
                    <a:pt x="112953" y="1546"/>
                  </a:lnTo>
                  <a:lnTo>
                    <a:pt x="123934" y="4702"/>
                  </a:lnTo>
                  <a:lnTo>
                    <a:pt x="133774" y="9487"/>
                  </a:lnTo>
                  <a:lnTo>
                    <a:pt x="142227" y="15743"/>
                  </a:lnTo>
                  <a:lnTo>
                    <a:pt x="148901" y="23196"/>
                  </a:lnTo>
                  <a:lnTo>
                    <a:pt x="153111" y="31561"/>
                  </a:lnTo>
                  <a:lnTo>
                    <a:pt x="154719" y="40586"/>
                  </a:lnTo>
                  <a:lnTo>
                    <a:pt x="154037" y="49914"/>
                  </a:lnTo>
                  <a:lnTo>
                    <a:pt x="151536" y="59096"/>
                  </a:lnTo>
                  <a:lnTo>
                    <a:pt x="147671" y="67894"/>
                  </a:lnTo>
                  <a:lnTo>
                    <a:pt x="142657" y="76106"/>
                  </a:lnTo>
                  <a:lnTo>
                    <a:pt x="136477" y="83476"/>
                  </a:lnTo>
                  <a:lnTo>
                    <a:pt x="129248" y="89968"/>
                  </a:lnTo>
                  <a:lnTo>
                    <a:pt x="122415" y="96248"/>
                  </a:lnTo>
                  <a:lnTo>
                    <a:pt x="119535" y="103085"/>
                  </a:lnTo>
                  <a:lnTo>
                    <a:pt x="122208" y="109765"/>
                  </a:lnTo>
                  <a:lnTo>
                    <a:pt x="128604" y="115407"/>
                  </a:lnTo>
                  <a:lnTo>
                    <a:pt x="137243" y="120146"/>
                  </a:lnTo>
                  <a:lnTo>
                    <a:pt x="147052" y="124330"/>
                  </a:lnTo>
                  <a:lnTo>
                    <a:pt x="157390" y="128210"/>
                  </a:lnTo>
                  <a:lnTo>
                    <a:pt x="167773" y="132093"/>
                  </a:lnTo>
                  <a:lnTo>
                    <a:pt x="177747" y="136362"/>
                  </a:lnTo>
                  <a:lnTo>
                    <a:pt x="187119" y="141197"/>
                  </a:lnTo>
                  <a:lnTo>
                    <a:pt x="195734" y="146915"/>
                  </a:lnTo>
                  <a:lnTo>
                    <a:pt x="203384" y="154039"/>
                  </a:lnTo>
                  <a:lnTo>
                    <a:pt x="210038" y="162720"/>
                  </a:lnTo>
                  <a:lnTo>
                    <a:pt x="215339" y="172634"/>
                  </a:lnTo>
                  <a:lnTo>
                    <a:pt x="218546" y="183198"/>
                  </a:lnTo>
                  <a:lnTo>
                    <a:pt x="219432" y="193999"/>
                  </a:lnTo>
                  <a:lnTo>
                    <a:pt x="217908" y="204672"/>
                  </a:lnTo>
                  <a:lnTo>
                    <a:pt x="213770" y="214831"/>
                  </a:lnTo>
                  <a:lnTo>
                    <a:pt x="207174" y="224321"/>
                  </a:lnTo>
                  <a:lnTo>
                    <a:pt x="198697" y="233014"/>
                  </a:lnTo>
                  <a:lnTo>
                    <a:pt x="189114" y="240715"/>
                  </a:lnTo>
                  <a:lnTo>
                    <a:pt x="178969" y="247416"/>
                  </a:lnTo>
                  <a:lnTo>
                    <a:pt x="168399" y="253257"/>
                  </a:lnTo>
                  <a:lnTo>
                    <a:pt x="157246" y="258423"/>
                  </a:lnTo>
                  <a:lnTo>
                    <a:pt x="145447" y="263091"/>
                  </a:lnTo>
                  <a:lnTo>
                    <a:pt x="133066" y="267569"/>
                  </a:lnTo>
                  <a:lnTo>
                    <a:pt x="120215" y="272269"/>
                  </a:lnTo>
                  <a:lnTo>
                    <a:pt x="107010" y="277395"/>
                  </a:lnTo>
                  <a:lnTo>
                    <a:pt x="93547" y="282806"/>
                  </a:lnTo>
                  <a:lnTo>
                    <a:pt x="79902" y="288131"/>
                  </a:lnTo>
                  <a:lnTo>
                    <a:pt x="66145" y="293150"/>
                  </a:lnTo>
                  <a:lnTo>
                    <a:pt x="52729" y="297669"/>
                  </a:lnTo>
                  <a:lnTo>
                    <a:pt x="39069" y="301880"/>
                  </a:lnTo>
                  <a:lnTo>
                    <a:pt x="22849" y="306151"/>
                  </a:lnTo>
                  <a:lnTo>
                    <a:pt x="0" y="3111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6243399" y="3337533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515896" y="1452932"/>
            <a:ext cx="284270" cy="698080"/>
            <a:chOff x="515896" y="1452932"/>
            <a:chExt cx="284270" cy="698080"/>
          </a:xfrm>
        </p:grpSpPr>
        <p:sp>
          <p:nvSpPr>
            <p:cNvPr id="14" name="Freeform 13"/>
            <p:cNvSpPr/>
            <p:nvPr/>
          </p:nvSpPr>
          <p:spPr>
            <a:xfrm>
              <a:off x="652766" y="1452932"/>
              <a:ext cx="20408" cy="452727"/>
            </a:xfrm>
            <a:custGeom>
              <a:avLst/>
              <a:gdLst/>
              <a:ahLst/>
              <a:cxnLst/>
              <a:rect l="0" t="0" r="0" b="0"/>
              <a:pathLst>
                <a:path w="20408" h="452727">
                  <a:moveTo>
                    <a:pt x="10529" y="0"/>
                  </a:moveTo>
                  <a:lnTo>
                    <a:pt x="13648" y="57264"/>
                  </a:lnTo>
                  <a:lnTo>
                    <a:pt x="18862" y="109774"/>
                  </a:lnTo>
                  <a:lnTo>
                    <a:pt x="20407" y="172906"/>
                  </a:lnTo>
                  <a:lnTo>
                    <a:pt x="19598" y="219567"/>
                  </a:lnTo>
                  <a:lnTo>
                    <a:pt x="15340" y="267601"/>
                  </a:lnTo>
                  <a:lnTo>
                    <a:pt x="12667" y="313126"/>
                  </a:lnTo>
                  <a:lnTo>
                    <a:pt x="11162" y="371979"/>
                  </a:lnTo>
                  <a:lnTo>
                    <a:pt x="5065" y="428197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5896" y="1705616"/>
              <a:ext cx="284270" cy="445396"/>
            </a:xfrm>
            <a:custGeom>
              <a:avLst/>
              <a:gdLst/>
              <a:ahLst/>
              <a:cxnLst/>
              <a:rect l="0" t="0" r="0" b="0"/>
              <a:pathLst>
                <a:path w="284270" h="445396">
                  <a:moveTo>
                    <a:pt x="0" y="0"/>
                  </a:moveTo>
                  <a:lnTo>
                    <a:pt x="11178" y="11179"/>
                  </a:lnTo>
                  <a:lnTo>
                    <a:pt x="34844" y="73217"/>
                  </a:lnTo>
                  <a:lnTo>
                    <a:pt x="41848" y="130190"/>
                  </a:lnTo>
                  <a:lnTo>
                    <a:pt x="53283" y="187024"/>
                  </a:lnTo>
                  <a:lnTo>
                    <a:pt x="63361" y="241418"/>
                  </a:lnTo>
                  <a:lnTo>
                    <a:pt x="77246" y="301021"/>
                  </a:lnTo>
                  <a:lnTo>
                    <a:pt x="94761" y="360522"/>
                  </a:lnTo>
                  <a:lnTo>
                    <a:pt x="112305" y="420090"/>
                  </a:lnTo>
                  <a:lnTo>
                    <a:pt x="119323" y="441730"/>
                  </a:lnTo>
                  <a:lnTo>
                    <a:pt x="124002" y="445395"/>
                  </a:lnTo>
                  <a:lnTo>
                    <a:pt x="129462" y="444329"/>
                  </a:lnTo>
                  <a:lnTo>
                    <a:pt x="135441" y="440109"/>
                  </a:lnTo>
                  <a:lnTo>
                    <a:pt x="145204" y="426061"/>
                  </a:lnTo>
                  <a:lnTo>
                    <a:pt x="160397" y="401541"/>
                  </a:lnTo>
                  <a:lnTo>
                    <a:pt x="176596" y="376339"/>
                  </a:lnTo>
                  <a:lnTo>
                    <a:pt x="198140" y="325203"/>
                  </a:lnTo>
                  <a:lnTo>
                    <a:pt x="223654" y="275861"/>
                  </a:lnTo>
                  <a:lnTo>
                    <a:pt x="262625" y="215355"/>
                  </a:lnTo>
                  <a:lnTo>
                    <a:pt x="284269" y="18951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00082" y="2245497"/>
            <a:ext cx="547483" cy="1032785"/>
            <a:chOff x="400082" y="2245497"/>
            <a:chExt cx="547483" cy="1032785"/>
          </a:xfrm>
        </p:grpSpPr>
        <p:sp>
          <p:nvSpPr>
            <p:cNvPr id="17" name="Freeform 16"/>
            <p:cNvSpPr/>
            <p:nvPr/>
          </p:nvSpPr>
          <p:spPr>
            <a:xfrm>
              <a:off x="473782" y="2318600"/>
              <a:ext cx="231628" cy="260993"/>
            </a:xfrm>
            <a:custGeom>
              <a:avLst/>
              <a:gdLst/>
              <a:ahLst/>
              <a:cxnLst/>
              <a:rect l="0" t="0" r="0" b="0"/>
              <a:pathLst>
                <a:path w="231628" h="260993">
                  <a:moveTo>
                    <a:pt x="0" y="29254"/>
                  </a:moveTo>
                  <a:lnTo>
                    <a:pt x="17981" y="13613"/>
                  </a:lnTo>
                  <a:lnTo>
                    <a:pt x="34898" y="5535"/>
                  </a:lnTo>
                  <a:lnTo>
                    <a:pt x="69741" y="0"/>
                  </a:lnTo>
                  <a:lnTo>
                    <a:pt x="92997" y="4944"/>
                  </a:lnTo>
                  <a:lnTo>
                    <a:pt x="104112" y="9538"/>
                  </a:lnTo>
                  <a:lnTo>
                    <a:pt x="122701" y="27121"/>
                  </a:lnTo>
                  <a:lnTo>
                    <a:pt x="153699" y="76536"/>
                  </a:lnTo>
                  <a:lnTo>
                    <a:pt x="158778" y="103691"/>
                  </a:lnTo>
                  <a:lnTo>
                    <a:pt x="152506" y="159252"/>
                  </a:lnTo>
                  <a:lnTo>
                    <a:pt x="131597" y="206881"/>
                  </a:lnTo>
                  <a:lnTo>
                    <a:pt x="98034" y="255114"/>
                  </a:lnTo>
                  <a:lnTo>
                    <a:pt x="88752" y="259376"/>
                  </a:lnTo>
                  <a:lnTo>
                    <a:pt x="65962" y="260992"/>
                  </a:lnTo>
                  <a:lnTo>
                    <a:pt x="58012" y="255106"/>
                  </a:lnTo>
                  <a:lnTo>
                    <a:pt x="49180" y="232968"/>
                  </a:lnTo>
                  <a:lnTo>
                    <a:pt x="51493" y="209871"/>
                  </a:lnTo>
                  <a:lnTo>
                    <a:pt x="60321" y="189077"/>
                  </a:lnTo>
                  <a:lnTo>
                    <a:pt x="72043" y="172037"/>
                  </a:lnTo>
                  <a:lnTo>
                    <a:pt x="88171" y="159784"/>
                  </a:lnTo>
                  <a:lnTo>
                    <a:pt x="108207" y="151608"/>
                  </a:lnTo>
                  <a:lnTo>
                    <a:pt x="132710" y="147975"/>
                  </a:lnTo>
                  <a:lnTo>
                    <a:pt x="156078" y="152599"/>
                  </a:lnTo>
                  <a:lnTo>
                    <a:pt x="185845" y="168356"/>
                  </a:lnTo>
                  <a:lnTo>
                    <a:pt x="200751" y="182325"/>
                  </a:lnTo>
                  <a:lnTo>
                    <a:pt x="231627" y="23982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36994" y="2245497"/>
              <a:ext cx="137079" cy="302400"/>
            </a:xfrm>
            <a:custGeom>
              <a:avLst/>
              <a:gdLst/>
              <a:ahLst/>
              <a:cxnLst/>
              <a:rect l="0" t="0" r="0" b="0"/>
              <a:pathLst>
                <a:path w="137079" h="302400">
                  <a:moveTo>
                    <a:pt x="0" y="18129"/>
                  </a:moveTo>
                  <a:lnTo>
                    <a:pt x="11179" y="6951"/>
                  </a:lnTo>
                  <a:lnTo>
                    <a:pt x="29145" y="1463"/>
                  </a:lnTo>
                  <a:lnTo>
                    <a:pt x="40487" y="0"/>
                  </a:lnTo>
                  <a:lnTo>
                    <a:pt x="62448" y="4612"/>
                  </a:lnTo>
                  <a:lnTo>
                    <a:pt x="73218" y="9118"/>
                  </a:lnTo>
                  <a:lnTo>
                    <a:pt x="81567" y="16801"/>
                  </a:lnTo>
                  <a:lnTo>
                    <a:pt x="93964" y="37816"/>
                  </a:lnTo>
                  <a:lnTo>
                    <a:pt x="97134" y="65874"/>
                  </a:lnTo>
                  <a:lnTo>
                    <a:pt x="93474" y="95501"/>
                  </a:lnTo>
                  <a:lnTo>
                    <a:pt x="84048" y="120367"/>
                  </a:lnTo>
                  <a:lnTo>
                    <a:pt x="59998" y="148508"/>
                  </a:lnTo>
                  <a:lnTo>
                    <a:pt x="59886" y="154182"/>
                  </a:lnTo>
                  <a:lnTo>
                    <a:pt x="65661" y="157964"/>
                  </a:lnTo>
                  <a:lnTo>
                    <a:pt x="95494" y="169526"/>
                  </a:lnTo>
                  <a:lnTo>
                    <a:pt x="131427" y="194394"/>
                  </a:lnTo>
                  <a:lnTo>
                    <a:pt x="135582" y="202320"/>
                  </a:lnTo>
                  <a:lnTo>
                    <a:pt x="137078" y="220485"/>
                  </a:lnTo>
                  <a:lnTo>
                    <a:pt x="131343" y="250442"/>
                  </a:lnTo>
                  <a:lnTo>
                    <a:pt x="116646" y="275956"/>
                  </a:lnTo>
                  <a:lnTo>
                    <a:pt x="100976" y="287917"/>
                  </a:lnTo>
                  <a:lnTo>
                    <a:pt x="82313" y="295962"/>
                  </a:lnTo>
                  <a:lnTo>
                    <a:pt x="42114" y="3023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0082" y="2731343"/>
              <a:ext cx="547483" cy="37652"/>
            </a:xfrm>
            <a:custGeom>
              <a:avLst/>
              <a:gdLst/>
              <a:ahLst/>
              <a:cxnLst/>
              <a:rect l="0" t="0" r="0" b="0"/>
              <a:pathLst>
                <a:path w="547483" h="37652">
                  <a:moveTo>
                    <a:pt x="0" y="6066"/>
                  </a:moveTo>
                  <a:lnTo>
                    <a:pt x="33622" y="0"/>
                  </a:lnTo>
                  <a:lnTo>
                    <a:pt x="88443" y="7641"/>
                  </a:lnTo>
                  <a:lnTo>
                    <a:pt x="141239" y="13941"/>
                  </a:lnTo>
                  <a:lnTo>
                    <a:pt x="198217" y="15808"/>
                  </a:lnTo>
                  <a:lnTo>
                    <a:pt x="258383" y="16361"/>
                  </a:lnTo>
                  <a:lnTo>
                    <a:pt x="303180" y="16491"/>
                  </a:lnTo>
                  <a:lnTo>
                    <a:pt x="346487" y="16548"/>
                  </a:lnTo>
                  <a:lnTo>
                    <a:pt x="404740" y="16581"/>
                  </a:lnTo>
                  <a:lnTo>
                    <a:pt x="459045" y="16590"/>
                  </a:lnTo>
                  <a:lnTo>
                    <a:pt x="511816" y="24999"/>
                  </a:lnTo>
                  <a:lnTo>
                    <a:pt x="547482" y="3765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5896" y="2863751"/>
              <a:ext cx="193467" cy="414531"/>
            </a:xfrm>
            <a:custGeom>
              <a:avLst/>
              <a:gdLst/>
              <a:ahLst/>
              <a:cxnLst/>
              <a:rect l="0" t="0" r="0" b="0"/>
              <a:pathLst>
                <a:path w="193467" h="414531">
                  <a:moveTo>
                    <a:pt x="168456" y="0"/>
                  </a:moveTo>
                  <a:lnTo>
                    <a:pt x="109839" y="5589"/>
                  </a:lnTo>
                  <a:lnTo>
                    <a:pt x="65240" y="19128"/>
                  </a:lnTo>
                  <a:lnTo>
                    <a:pt x="48103" y="30338"/>
                  </a:lnTo>
                  <a:lnTo>
                    <a:pt x="35807" y="46239"/>
                  </a:lnTo>
                  <a:lnTo>
                    <a:pt x="27612" y="66174"/>
                  </a:lnTo>
                  <a:lnTo>
                    <a:pt x="24169" y="104875"/>
                  </a:lnTo>
                  <a:lnTo>
                    <a:pt x="30038" y="152867"/>
                  </a:lnTo>
                  <a:lnTo>
                    <a:pt x="38016" y="202961"/>
                  </a:lnTo>
                  <a:lnTo>
                    <a:pt x="40293" y="233314"/>
                  </a:lnTo>
                  <a:lnTo>
                    <a:pt x="44409" y="242110"/>
                  </a:lnTo>
                  <a:lnTo>
                    <a:pt x="50663" y="246805"/>
                  </a:lnTo>
                  <a:lnTo>
                    <a:pt x="58342" y="248765"/>
                  </a:lnTo>
                  <a:lnTo>
                    <a:pt x="76232" y="244703"/>
                  </a:lnTo>
                  <a:lnTo>
                    <a:pt x="102916" y="229262"/>
                  </a:lnTo>
                  <a:lnTo>
                    <a:pt x="110725" y="223031"/>
                  </a:lnTo>
                  <a:lnTo>
                    <a:pt x="119440" y="220047"/>
                  </a:lnTo>
                  <a:lnTo>
                    <a:pt x="138482" y="219851"/>
                  </a:lnTo>
                  <a:lnTo>
                    <a:pt x="155524" y="226783"/>
                  </a:lnTo>
                  <a:lnTo>
                    <a:pt x="163344" y="231907"/>
                  </a:lnTo>
                  <a:lnTo>
                    <a:pt x="175153" y="246960"/>
                  </a:lnTo>
                  <a:lnTo>
                    <a:pt x="192266" y="285218"/>
                  </a:lnTo>
                  <a:lnTo>
                    <a:pt x="193466" y="308868"/>
                  </a:lnTo>
                  <a:lnTo>
                    <a:pt x="184704" y="356589"/>
                  </a:lnTo>
                  <a:lnTo>
                    <a:pt x="169501" y="383556"/>
                  </a:lnTo>
                  <a:lnTo>
                    <a:pt x="153712" y="395857"/>
                  </a:lnTo>
                  <a:lnTo>
                    <a:pt x="114981" y="413286"/>
                  </a:lnTo>
                  <a:lnTo>
                    <a:pt x="94386" y="414530"/>
                  </a:lnTo>
                  <a:lnTo>
                    <a:pt x="31553" y="39950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052849" y="1221305"/>
            <a:ext cx="610654" cy="1010737"/>
            <a:chOff x="1052849" y="1221305"/>
            <a:chExt cx="610654" cy="1010737"/>
          </a:xfrm>
        </p:grpSpPr>
        <p:sp>
          <p:nvSpPr>
            <p:cNvPr id="22" name="Freeform 21"/>
            <p:cNvSpPr/>
            <p:nvPr/>
          </p:nvSpPr>
          <p:spPr>
            <a:xfrm>
              <a:off x="1158134" y="1221305"/>
              <a:ext cx="42115" cy="579069"/>
            </a:xfrm>
            <a:custGeom>
              <a:avLst/>
              <a:gdLst/>
              <a:ahLst/>
              <a:cxnLst/>
              <a:rect l="0" t="0" r="0" b="0"/>
              <a:pathLst>
                <a:path w="42115" h="579069">
                  <a:moveTo>
                    <a:pt x="0" y="0"/>
                  </a:moveTo>
                  <a:lnTo>
                    <a:pt x="0" y="54145"/>
                  </a:lnTo>
                  <a:lnTo>
                    <a:pt x="0" y="104560"/>
                  </a:lnTo>
                  <a:lnTo>
                    <a:pt x="3120" y="162002"/>
                  </a:lnTo>
                  <a:lnTo>
                    <a:pt x="9065" y="223333"/>
                  </a:lnTo>
                  <a:lnTo>
                    <a:pt x="12998" y="264596"/>
                  </a:lnTo>
                  <a:lnTo>
                    <a:pt x="18669" y="327963"/>
                  </a:lnTo>
                  <a:lnTo>
                    <a:pt x="23469" y="385733"/>
                  </a:lnTo>
                  <a:lnTo>
                    <a:pt x="29181" y="445354"/>
                  </a:lnTo>
                  <a:lnTo>
                    <a:pt x="31111" y="507422"/>
                  </a:lnTo>
                  <a:lnTo>
                    <a:pt x="39856" y="566398"/>
                  </a:lnTo>
                  <a:lnTo>
                    <a:pt x="42114" y="57906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052849" y="1853015"/>
              <a:ext cx="252685" cy="200283"/>
            </a:xfrm>
            <a:custGeom>
              <a:avLst/>
              <a:gdLst/>
              <a:ahLst/>
              <a:cxnLst/>
              <a:rect l="0" t="0" r="0" b="0"/>
              <a:pathLst>
                <a:path w="252685" h="200283">
                  <a:moveTo>
                    <a:pt x="0" y="0"/>
                  </a:moveTo>
                  <a:lnTo>
                    <a:pt x="11453" y="54145"/>
                  </a:lnTo>
                  <a:lnTo>
                    <a:pt x="30339" y="109091"/>
                  </a:lnTo>
                  <a:lnTo>
                    <a:pt x="57769" y="149364"/>
                  </a:lnTo>
                  <a:lnTo>
                    <a:pt x="100371" y="194711"/>
                  </a:lnTo>
                  <a:lnTo>
                    <a:pt x="109028" y="198828"/>
                  </a:lnTo>
                  <a:lnTo>
                    <a:pt x="128006" y="200282"/>
                  </a:lnTo>
                  <a:lnTo>
                    <a:pt x="145019" y="193909"/>
                  </a:lnTo>
                  <a:lnTo>
                    <a:pt x="152831" y="188934"/>
                  </a:lnTo>
                  <a:lnTo>
                    <a:pt x="175005" y="159576"/>
                  </a:lnTo>
                  <a:lnTo>
                    <a:pt x="202175" y="102383"/>
                  </a:lnTo>
                  <a:lnTo>
                    <a:pt x="228182" y="43118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600331" y="1358176"/>
              <a:ext cx="63172" cy="873866"/>
            </a:xfrm>
            <a:custGeom>
              <a:avLst/>
              <a:gdLst/>
              <a:ahLst/>
              <a:cxnLst/>
              <a:rect l="0" t="0" r="0" b="0"/>
              <a:pathLst>
                <a:path w="63172" h="873866">
                  <a:moveTo>
                    <a:pt x="0" y="0"/>
                  </a:moveTo>
                  <a:lnTo>
                    <a:pt x="3120" y="48931"/>
                  </a:lnTo>
                  <a:lnTo>
                    <a:pt x="8333" y="96776"/>
                  </a:lnTo>
                  <a:lnTo>
                    <a:pt x="15684" y="154167"/>
                  </a:lnTo>
                  <a:lnTo>
                    <a:pt x="19465" y="205166"/>
                  </a:lnTo>
                  <a:lnTo>
                    <a:pt x="20585" y="264731"/>
                  </a:lnTo>
                  <a:lnTo>
                    <a:pt x="26507" y="326833"/>
                  </a:lnTo>
                  <a:lnTo>
                    <a:pt x="30081" y="384098"/>
                  </a:lnTo>
                  <a:lnTo>
                    <a:pt x="31140" y="443700"/>
                  </a:lnTo>
                  <a:lnTo>
                    <a:pt x="37043" y="500224"/>
                  </a:lnTo>
                  <a:lnTo>
                    <a:pt x="40612" y="554016"/>
                  </a:lnTo>
                  <a:lnTo>
                    <a:pt x="47258" y="607000"/>
                  </a:lnTo>
                  <a:lnTo>
                    <a:pt x="51047" y="659743"/>
                  </a:lnTo>
                  <a:lnTo>
                    <a:pt x="57759" y="712416"/>
                  </a:lnTo>
                  <a:lnTo>
                    <a:pt x="62102" y="774210"/>
                  </a:lnTo>
                  <a:lnTo>
                    <a:pt x="62960" y="831477"/>
                  </a:lnTo>
                  <a:lnTo>
                    <a:pt x="63171" y="87386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031792" y="2126756"/>
            <a:ext cx="1105494" cy="1218221"/>
            <a:chOff x="1031792" y="2126756"/>
            <a:chExt cx="1105494" cy="1218221"/>
          </a:xfrm>
        </p:grpSpPr>
        <p:sp>
          <p:nvSpPr>
            <p:cNvPr id="26" name="Freeform 25"/>
            <p:cNvSpPr/>
            <p:nvPr/>
          </p:nvSpPr>
          <p:spPr>
            <a:xfrm>
              <a:off x="1031792" y="2495253"/>
              <a:ext cx="305328" cy="421141"/>
            </a:xfrm>
            <a:custGeom>
              <a:avLst/>
              <a:gdLst/>
              <a:ahLst/>
              <a:cxnLst/>
              <a:rect l="0" t="0" r="0" b="0"/>
              <a:pathLst>
                <a:path w="305328" h="421141">
                  <a:moveTo>
                    <a:pt x="0" y="0"/>
                  </a:moveTo>
                  <a:lnTo>
                    <a:pt x="34898" y="55141"/>
                  </a:lnTo>
                  <a:lnTo>
                    <a:pt x="73212" y="114757"/>
                  </a:lnTo>
                  <a:lnTo>
                    <a:pt x="115966" y="175553"/>
                  </a:lnTo>
                  <a:lnTo>
                    <a:pt x="159565" y="236765"/>
                  </a:lnTo>
                  <a:lnTo>
                    <a:pt x="206588" y="299264"/>
                  </a:lnTo>
                  <a:lnTo>
                    <a:pt x="250427" y="356362"/>
                  </a:lnTo>
                  <a:lnTo>
                    <a:pt x="291481" y="406427"/>
                  </a:lnTo>
                  <a:lnTo>
                    <a:pt x="305327" y="42114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031792" y="2516310"/>
              <a:ext cx="221100" cy="410613"/>
            </a:xfrm>
            <a:custGeom>
              <a:avLst/>
              <a:gdLst/>
              <a:ahLst/>
              <a:cxnLst/>
              <a:rect l="0" t="0" r="0" b="0"/>
              <a:pathLst>
                <a:path w="221100" h="410613">
                  <a:moveTo>
                    <a:pt x="0" y="410612"/>
                  </a:moveTo>
                  <a:lnTo>
                    <a:pt x="20244" y="366649"/>
                  </a:lnTo>
                  <a:lnTo>
                    <a:pt x="52998" y="312492"/>
                  </a:lnTo>
                  <a:lnTo>
                    <a:pt x="87785" y="251288"/>
                  </a:lnTo>
                  <a:lnTo>
                    <a:pt x="112703" y="194090"/>
                  </a:lnTo>
                  <a:lnTo>
                    <a:pt x="134122" y="136304"/>
                  </a:lnTo>
                  <a:lnTo>
                    <a:pt x="158771" y="83423"/>
                  </a:lnTo>
                  <a:lnTo>
                    <a:pt x="193134" y="24678"/>
                  </a:lnTo>
                  <a:lnTo>
                    <a:pt x="221099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95046" y="2126756"/>
              <a:ext cx="305328" cy="359555"/>
            </a:xfrm>
            <a:custGeom>
              <a:avLst/>
              <a:gdLst/>
              <a:ahLst/>
              <a:cxnLst/>
              <a:rect l="0" t="0" r="0" b="0"/>
              <a:pathLst>
                <a:path w="305328" h="359555">
                  <a:moveTo>
                    <a:pt x="0" y="0"/>
                  </a:moveTo>
                  <a:lnTo>
                    <a:pt x="14654" y="58617"/>
                  </a:lnTo>
                  <a:lnTo>
                    <a:pt x="28198" y="118857"/>
                  </a:lnTo>
                  <a:lnTo>
                    <a:pt x="42138" y="173216"/>
                  </a:lnTo>
                  <a:lnTo>
                    <a:pt x="61746" y="233997"/>
                  </a:lnTo>
                  <a:lnTo>
                    <a:pt x="80914" y="289893"/>
                  </a:lnTo>
                  <a:lnTo>
                    <a:pt x="106017" y="332824"/>
                  </a:lnTo>
                  <a:lnTo>
                    <a:pt x="120818" y="347963"/>
                  </a:lnTo>
                  <a:lnTo>
                    <a:pt x="139095" y="358591"/>
                  </a:lnTo>
                  <a:lnTo>
                    <a:pt x="147712" y="359554"/>
                  </a:lnTo>
                  <a:lnTo>
                    <a:pt x="163526" y="354384"/>
                  </a:lnTo>
                  <a:lnTo>
                    <a:pt x="185583" y="332730"/>
                  </a:lnTo>
                  <a:lnTo>
                    <a:pt x="217924" y="275386"/>
                  </a:lnTo>
                  <a:lnTo>
                    <a:pt x="240099" y="220773"/>
                  </a:lnTo>
                  <a:lnTo>
                    <a:pt x="259773" y="163236"/>
                  </a:lnTo>
                  <a:lnTo>
                    <a:pt x="286171" y="105984"/>
                  </a:lnTo>
                  <a:lnTo>
                    <a:pt x="305327" y="736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495046" y="2564968"/>
              <a:ext cx="336913" cy="278929"/>
            </a:xfrm>
            <a:custGeom>
              <a:avLst/>
              <a:gdLst/>
              <a:ahLst/>
              <a:cxnLst/>
              <a:rect l="0" t="0" r="0" b="0"/>
              <a:pathLst>
                <a:path w="336913" h="278929">
                  <a:moveTo>
                    <a:pt x="0" y="46099"/>
                  </a:moveTo>
                  <a:lnTo>
                    <a:pt x="5589" y="29331"/>
                  </a:lnTo>
                  <a:lnTo>
                    <a:pt x="17692" y="17980"/>
                  </a:lnTo>
                  <a:lnTo>
                    <a:pt x="54058" y="1160"/>
                  </a:lnTo>
                  <a:lnTo>
                    <a:pt x="74329" y="0"/>
                  </a:lnTo>
                  <a:lnTo>
                    <a:pt x="95036" y="4554"/>
                  </a:lnTo>
                  <a:lnTo>
                    <a:pt x="147436" y="33060"/>
                  </a:lnTo>
                  <a:lnTo>
                    <a:pt x="173406" y="59003"/>
                  </a:lnTo>
                  <a:lnTo>
                    <a:pt x="190330" y="88917"/>
                  </a:lnTo>
                  <a:lnTo>
                    <a:pt x="192606" y="115822"/>
                  </a:lnTo>
                  <a:lnTo>
                    <a:pt x="184190" y="163854"/>
                  </a:lnTo>
                  <a:lnTo>
                    <a:pt x="165975" y="226897"/>
                  </a:lnTo>
                  <a:lnTo>
                    <a:pt x="152145" y="249676"/>
                  </a:lnTo>
                  <a:lnTo>
                    <a:pt x="134301" y="266429"/>
                  </a:lnTo>
                  <a:lnTo>
                    <a:pt x="114672" y="277774"/>
                  </a:lnTo>
                  <a:lnTo>
                    <a:pt x="104524" y="278928"/>
                  </a:lnTo>
                  <a:lnTo>
                    <a:pt x="83890" y="273971"/>
                  </a:lnTo>
                  <a:lnTo>
                    <a:pt x="76984" y="265864"/>
                  </a:lnTo>
                  <a:lnTo>
                    <a:pt x="69310" y="241258"/>
                  </a:lnTo>
                  <a:lnTo>
                    <a:pt x="70579" y="200110"/>
                  </a:lnTo>
                  <a:lnTo>
                    <a:pt x="83954" y="163872"/>
                  </a:lnTo>
                  <a:lnTo>
                    <a:pt x="102734" y="136497"/>
                  </a:lnTo>
                  <a:lnTo>
                    <a:pt x="128706" y="119157"/>
                  </a:lnTo>
                  <a:lnTo>
                    <a:pt x="158628" y="106610"/>
                  </a:lnTo>
                  <a:lnTo>
                    <a:pt x="182415" y="105358"/>
                  </a:lnTo>
                  <a:lnTo>
                    <a:pt x="230225" y="114086"/>
                  </a:lnTo>
                  <a:lnTo>
                    <a:pt x="257208" y="129284"/>
                  </a:lnTo>
                  <a:lnTo>
                    <a:pt x="294470" y="165357"/>
                  </a:lnTo>
                  <a:lnTo>
                    <a:pt x="336912" y="22508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463461" y="2916583"/>
              <a:ext cx="379027" cy="41925"/>
            </a:xfrm>
            <a:custGeom>
              <a:avLst/>
              <a:gdLst/>
              <a:ahLst/>
              <a:cxnLst/>
              <a:rect l="0" t="0" r="0" b="0"/>
              <a:pathLst>
                <a:path w="379027" h="41925">
                  <a:moveTo>
                    <a:pt x="0" y="41924"/>
                  </a:moveTo>
                  <a:lnTo>
                    <a:pt x="17980" y="26283"/>
                  </a:lnTo>
                  <a:lnTo>
                    <a:pt x="60353" y="10716"/>
                  </a:lnTo>
                  <a:lnTo>
                    <a:pt x="107570" y="3042"/>
                  </a:lnTo>
                  <a:lnTo>
                    <a:pt x="170337" y="449"/>
                  </a:lnTo>
                  <a:lnTo>
                    <a:pt x="219186" y="0"/>
                  </a:lnTo>
                  <a:lnTo>
                    <a:pt x="272453" y="7083"/>
                  </a:lnTo>
                  <a:lnTo>
                    <a:pt x="335124" y="15499"/>
                  </a:lnTo>
                  <a:lnTo>
                    <a:pt x="379026" y="3139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537160" y="2994190"/>
              <a:ext cx="210283" cy="350787"/>
            </a:xfrm>
            <a:custGeom>
              <a:avLst/>
              <a:gdLst/>
              <a:ahLst/>
              <a:cxnLst/>
              <a:rect l="0" t="0" r="0" b="0"/>
              <a:pathLst>
                <a:path w="210283" h="350787">
                  <a:moveTo>
                    <a:pt x="10529" y="27488"/>
                  </a:moveTo>
                  <a:lnTo>
                    <a:pt x="27296" y="10721"/>
                  </a:lnTo>
                  <a:lnTo>
                    <a:pt x="51126" y="2489"/>
                  </a:lnTo>
                  <a:lnTo>
                    <a:pt x="78875" y="0"/>
                  </a:lnTo>
                  <a:lnTo>
                    <a:pt x="102906" y="2793"/>
                  </a:lnTo>
                  <a:lnTo>
                    <a:pt x="160734" y="28858"/>
                  </a:lnTo>
                  <a:lnTo>
                    <a:pt x="184911" y="43305"/>
                  </a:lnTo>
                  <a:lnTo>
                    <a:pt x="203456" y="61424"/>
                  </a:lnTo>
                  <a:lnTo>
                    <a:pt x="208167" y="72339"/>
                  </a:lnTo>
                  <a:lnTo>
                    <a:pt x="210282" y="96945"/>
                  </a:lnTo>
                  <a:lnTo>
                    <a:pt x="201083" y="120359"/>
                  </a:lnTo>
                  <a:lnTo>
                    <a:pt x="184127" y="141294"/>
                  </a:lnTo>
                  <a:lnTo>
                    <a:pt x="160993" y="158397"/>
                  </a:lnTo>
                  <a:lnTo>
                    <a:pt x="135113" y="167558"/>
                  </a:lnTo>
                  <a:lnTo>
                    <a:pt x="121661" y="170001"/>
                  </a:lnTo>
                  <a:lnTo>
                    <a:pt x="117372" y="175139"/>
                  </a:lnTo>
                  <a:lnTo>
                    <a:pt x="119192" y="182075"/>
                  </a:lnTo>
                  <a:lnTo>
                    <a:pt x="159555" y="239943"/>
                  </a:lnTo>
                  <a:lnTo>
                    <a:pt x="171408" y="270202"/>
                  </a:lnTo>
                  <a:lnTo>
                    <a:pt x="172498" y="290949"/>
                  </a:lnTo>
                  <a:lnTo>
                    <a:pt x="171151" y="301395"/>
                  </a:lnTo>
                  <a:lnTo>
                    <a:pt x="160295" y="319240"/>
                  </a:lnTo>
                  <a:lnTo>
                    <a:pt x="142602" y="333801"/>
                  </a:lnTo>
                  <a:lnTo>
                    <a:pt x="106334" y="347405"/>
                  </a:lnTo>
                  <a:lnTo>
                    <a:pt x="65951" y="350786"/>
                  </a:lnTo>
                  <a:lnTo>
                    <a:pt x="19743" y="345160"/>
                  </a:lnTo>
                  <a:lnTo>
                    <a:pt x="0" y="34334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958300" y="2811108"/>
              <a:ext cx="178986" cy="52644"/>
            </a:xfrm>
            <a:custGeom>
              <a:avLst/>
              <a:gdLst/>
              <a:ahLst/>
              <a:cxnLst/>
              <a:rect l="0" t="0" r="0" b="0"/>
              <a:pathLst>
                <a:path w="178986" h="52644">
                  <a:moveTo>
                    <a:pt x="0" y="0"/>
                  </a:moveTo>
                  <a:lnTo>
                    <a:pt x="61111" y="17959"/>
                  </a:lnTo>
                  <a:lnTo>
                    <a:pt x="115542" y="35150"/>
                  </a:lnTo>
                  <a:lnTo>
                    <a:pt x="178985" y="5264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58300" y="2716352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0" y="0"/>
                  </a:moveTo>
                  <a:lnTo>
                    <a:pt x="54145" y="3119"/>
                  </a:lnTo>
                  <a:lnTo>
                    <a:pt x="114625" y="16788"/>
                  </a:lnTo>
                  <a:lnTo>
                    <a:pt x="157927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2263626" y="2842780"/>
            <a:ext cx="547483" cy="523987"/>
            <a:chOff x="2263626" y="2842780"/>
            <a:chExt cx="547483" cy="523987"/>
          </a:xfrm>
        </p:grpSpPr>
        <p:sp>
          <p:nvSpPr>
            <p:cNvPr id="35" name="Freeform 34"/>
            <p:cNvSpPr/>
            <p:nvPr/>
          </p:nvSpPr>
          <p:spPr>
            <a:xfrm>
              <a:off x="2379440" y="2947979"/>
              <a:ext cx="9066" cy="400084"/>
            </a:xfrm>
            <a:custGeom>
              <a:avLst/>
              <a:gdLst/>
              <a:ahLst/>
              <a:cxnLst/>
              <a:rect l="0" t="0" r="0" b="0"/>
              <a:pathLst>
                <a:path w="9066" h="400084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9065" y="162899"/>
                  </a:lnTo>
                  <a:lnTo>
                    <a:pt x="3004" y="220261"/>
                  </a:lnTo>
                  <a:lnTo>
                    <a:pt x="890" y="268553"/>
                  </a:lnTo>
                  <a:lnTo>
                    <a:pt x="264" y="318737"/>
                  </a:lnTo>
                  <a:lnTo>
                    <a:pt x="52" y="37197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42611" y="3000621"/>
              <a:ext cx="182730" cy="366146"/>
            </a:xfrm>
            <a:custGeom>
              <a:avLst/>
              <a:gdLst/>
              <a:ahLst/>
              <a:cxnLst/>
              <a:rect l="0" t="0" r="0" b="0"/>
              <a:pathLst>
                <a:path w="182730" h="366146">
                  <a:moveTo>
                    <a:pt x="73699" y="0"/>
                  </a:moveTo>
                  <a:lnTo>
                    <a:pt x="62521" y="11179"/>
                  </a:lnTo>
                  <a:lnTo>
                    <a:pt x="57033" y="29145"/>
                  </a:lnTo>
                  <a:lnTo>
                    <a:pt x="53510" y="84396"/>
                  </a:lnTo>
                  <a:lnTo>
                    <a:pt x="60049" y="135994"/>
                  </a:lnTo>
                  <a:lnTo>
                    <a:pt x="61784" y="162608"/>
                  </a:lnTo>
                  <a:lnTo>
                    <a:pt x="66925" y="171576"/>
                  </a:lnTo>
                  <a:lnTo>
                    <a:pt x="75033" y="177555"/>
                  </a:lnTo>
                  <a:lnTo>
                    <a:pt x="136987" y="203036"/>
                  </a:lnTo>
                  <a:lnTo>
                    <a:pt x="155640" y="216580"/>
                  </a:lnTo>
                  <a:lnTo>
                    <a:pt x="172717" y="243936"/>
                  </a:lnTo>
                  <a:lnTo>
                    <a:pt x="181268" y="264004"/>
                  </a:lnTo>
                  <a:lnTo>
                    <a:pt x="182729" y="287741"/>
                  </a:lnTo>
                  <a:lnTo>
                    <a:pt x="178309" y="311549"/>
                  </a:lnTo>
                  <a:lnTo>
                    <a:pt x="168546" y="329929"/>
                  </a:lnTo>
                  <a:lnTo>
                    <a:pt x="153288" y="342778"/>
                  </a:lnTo>
                  <a:lnTo>
                    <a:pt x="109308" y="360557"/>
                  </a:lnTo>
                  <a:lnTo>
                    <a:pt x="69302" y="366145"/>
                  </a:lnTo>
                  <a:lnTo>
                    <a:pt x="12362" y="35985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74197" y="2995032"/>
              <a:ext cx="147399" cy="16119"/>
            </a:xfrm>
            <a:custGeom>
              <a:avLst/>
              <a:gdLst/>
              <a:ahLst/>
              <a:cxnLst/>
              <a:rect l="0" t="0" r="0" b="0"/>
              <a:pathLst>
                <a:path w="147399" h="16119">
                  <a:moveTo>
                    <a:pt x="0" y="5589"/>
                  </a:moveTo>
                  <a:lnTo>
                    <a:pt x="16767" y="0"/>
                  </a:lnTo>
                  <a:lnTo>
                    <a:pt x="34358" y="376"/>
                  </a:lnTo>
                  <a:lnTo>
                    <a:pt x="92998" y="12138"/>
                  </a:lnTo>
                  <a:lnTo>
                    <a:pt x="147398" y="1611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63626" y="2842780"/>
              <a:ext cx="547483" cy="51980"/>
            </a:xfrm>
            <a:custGeom>
              <a:avLst/>
              <a:gdLst/>
              <a:ahLst/>
              <a:cxnLst/>
              <a:rect l="0" t="0" r="0" b="0"/>
              <a:pathLst>
                <a:path w="547483" h="51980">
                  <a:moveTo>
                    <a:pt x="0" y="10442"/>
                  </a:moveTo>
                  <a:lnTo>
                    <a:pt x="37479" y="2109"/>
                  </a:lnTo>
                  <a:lnTo>
                    <a:pt x="88902" y="348"/>
                  </a:lnTo>
                  <a:lnTo>
                    <a:pt x="145290" y="0"/>
                  </a:lnTo>
                  <a:lnTo>
                    <a:pt x="208421" y="3050"/>
                  </a:lnTo>
                  <a:lnTo>
                    <a:pt x="266298" y="14571"/>
                  </a:lnTo>
                  <a:lnTo>
                    <a:pt x="314300" y="24664"/>
                  </a:lnTo>
                  <a:lnTo>
                    <a:pt x="373347" y="31319"/>
                  </a:lnTo>
                  <a:lnTo>
                    <a:pt x="430921" y="45976"/>
                  </a:lnTo>
                  <a:lnTo>
                    <a:pt x="482041" y="51256"/>
                  </a:lnTo>
                  <a:lnTo>
                    <a:pt x="509429" y="51979"/>
                  </a:lnTo>
                  <a:lnTo>
                    <a:pt x="519774" y="49832"/>
                  </a:lnTo>
                  <a:lnTo>
                    <a:pt x="547482" y="314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268941" y="2116227"/>
            <a:ext cx="405298" cy="596372"/>
            <a:chOff x="2268941" y="2116227"/>
            <a:chExt cx="405298" cy="596372"/>
          </a:xfrm>
        </p:grpSpPr>
        <p:sp>
          <p:nvSpPr>
            <p:cNvPr id="40" name="Freeform 39"/>
            <p:cNvSpPr/>
            <p:nvPr/>
          </p:nvSpPr>
          <p:spPr>
            <a:xfrm>
              <a:off x="2268941" y="2116227"/>
              <a:ext cx="131557" cy="301755"/>
            </a:xfrm>
            <a:custGeom>
              <a:avLst/>
              <a:gdLst/>
              <a:ahLst/>
              <a:cxnLst/>
              <a:rect l="0" t="0" r="0" b="0"/>
              <a:pathLst>
                <a:path w="131557" h="301755">
                  <a:moveTo>
                    <a:pt x="5214" y="0"/>
                  </a:moveTo>
                  <a:lnTo>
                    <a:pt x="5214" y="60384"/>
                  </a:lnTo>
                  <a:lnTo>
                    <a:pt x="5214" y="118108"/>
                  </a:lnTo>
                  <a:lnTo>
                    <a:pt x="5214" y="176545"/>
                  </a:lnTo>
                  <a:lnTo>
                    <a:pt x="2094" y="227785"/>
                  </a:lnTo>
                  <a:lnTo>
                    <a:pt x="0" y="272603"/>
                  </a:lnTo>
                  <a:lnTo>
                    <a:pt x="1738" y="287020"/>
                  </a:lnTo>
                  <a:lnTo>
                    <a:pt x="7576" y="295462"/>
                  </a:lnTo>
                  <a:lnTo>
                    <a:pt x="16148" y="299920"/>
                  </a:lnTo>
                  <a:lnTo>
                    <a:pt x="38149" y="301754"/>
                  </a:lnTo>
                  <a:lnTo>
                    <a:pt x="75674" y="295040"/>
                  </a:lnTo>
                  <a:lnTo>
                    <a:pt x="131556" y="2737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68911" y="2126756"/>
              <a:ext cx="21059" cy="558011"/>
            </a:xfrm>
            <a:custGeom>
              <a:avLst/>
              <a:gdLst/>
              <a:ahLst/>
              <a:cxnLst/>
              <a:rect l="0" t="0" r="0" b="0"/>
              <a:pathLst>
                <a:path w="21059" h="558011">
                  <a:moveTo>
                    <a:pt x="21058" y="0"/>
                  </a:moveTo>
                  <a:lnTo>
                    <a:pt x="21058" y="48931"/>
                  </a:lnTo>
                  <a:lnTo>
                    <a:pt x="21058" y="108061"/>
                  </a:lnTo>
                  <a:lnTo>
                    <a:pt x="21058" y="167459"/>
                  </a:lnTo>
                  <a:lnTo>
                    <a:pt x="21058" y="213246"/>
                  </a:lnTo>
                  <a:lnTo>
                    <a:pt x="21058" y="260893"/>
                  </a:lnTo>
                  <a:lnTo>
                    <a:pt x="21058" y="309365"/>
                  </a:lnTo>
                  <a:lnTo>
                    <a:pt x="15468" y="360335"/>
                  </a:lnTo>
                  <a:lnTo>
                    <a:pt x="11992" y="414432"/>
                  </a:lnTo>
                  <a:lnTo>
                    <a:pt x="5373" y="474915"/>
                  </a:lnTo>
                  <a:lnTo>
                    <a:pt x="1062" y="536744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496754" y="2137285"/>
              <a:ext cx="177485" cy="575314"/>
            </a:xfrm>
            <a:custGeom>
              <a:avLst/>
              <a:gdLst/>
              <a:ahLst/>
              <a:cxnLst/>
              <a:rect l="0" t="0" r="0" b="0"/>
              <a:pathLst>
                <a:path w="177485" h="575314">
                  <a:moveTo>
                    <a:pt x="177484" y="0"/>
                  </a:moveTo>
                  <a:lnTo>
                    <a:pt x="154607" y="25216"/>
                  </a:lnTo>
                  <a:lnTo>
                    <a:pt x="120402" y="84593"/>
                  </a:lnTo>
                  <a:lnTo>
                    <a:pt x="86114" y="136918"/>
                  </a:lnTo>
                  <a:lnTo>
                    <a:pt x="65372" y="187399"/>
                  </a:lnTo>
                  <a:lnTo>
                    <a:pt x="39958" y="242431"/>
                  </a:lnTo>
                  <a:lnTo>
                    <a:pt x="17997" y="298361"/>
                  </a:lnTo>
                  <a:lnTo>
                    <a:pt x="3564" y="356809"/>
                  </a:lnTo>
                  <a:lnTo>
                    <a:pt x="0" y="413387"/>
                  </a:lnTo>
                  <a:lnTo>
                    <a:pt x="114" y="471095"/>
                  </a:lnTo>
                  <a:lnTo>
                    <a:pt x="8207" y="513150"/>
                  </a:lnTo>
                  <a:lnTo>
                    <a:pt x="26072" y="552387"/>
                  </a:lnTo>
                  <a:lnTo>
                    <a:pt x="43509" y="571499"/>
                  </a:lnTo>
                  <a:lnTo>
                    <a:pt x="53073" y="575191"/>
                  </a:lnTo>
                  <a:lnTo>
                    <a:pt x="62958" y="575313"/>
                  </a:lnTo>
                  <a:lnTo>
                    <a:pt x="93637" y="564307"/>
                  </a:lnTo>
                  <a:lnTo>
                    <a:pt x="104039" y="558698"/>
                  </a:lnTo>
                  <a:lnTo>
                    <a:pt x="118716" y="543108"/>
                  </a:lnTo>
                  <a:lnTo>
                    <a:pt x="148818" y="484688"/>
                  </a:lnTo>
                  <a:lnTo>
                    <a:pt x="166146" y="422947"/>
                  </a:lnTo>
                  <a:lnTo>
                    <a:pt x="169925" y="408307"/>
                  </a:lnTo>
                  <a:lnTo>
                    <a:pt x="167885" y="382681"/>
                  </a:lnTo>
                  <a:lnTo>
                    <a:pt x="164066" y="370934"/>
                  </a:lnTo>
                  <a:lnTo>
                    <a:pt x="156840" y="363103"/>
                  </a:lnTo>
                  <a:lnTo>
                    <a:pt x="136333" y="354401"/>
                  </a:lnTo>
                  <a:lnTo>
                    <a:pt x="111622" y="356773"/>
                  </a:lnTo>
                  <a:lnTo>
                    <a:pt x="63219" y="377360"/>
                  </a:lnTo>
                  <a:lnTo>
                    <a:pt x="47541" y="390373"/>
                  </a:lnTo>
                  <a:lnTo>
                    <a:pt x="30085" y="4106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001036" y="4242984"/>
            <a:ext cx="958860" cy="778336"/>
            <a:chOff x="5001036" y="4242984"/>
            <a:chExt cx="958860" cy="778336"/>
          </a:xfrm>
        </p:grpSpPr>
        <p:sp>
          <p:nvSpPr>
            <p:cNvPr id="44" name="Freeform 43"/>
            <p:cNvSpPr/>
            <p:nvPr/>
          </p:nvSpPr>
          <p:spPr>
            <a:xfrm>
              <a:off x="5001036" y="4306155"/>
              <a:ext cx="8334" cy="336913"/>
            </a:xfrm>
            <a:custGeom>
              <a:avLst/>
              <a:gdLst/>
              <a:ahLst/>
              <a:cxnLst/>
              <a:rect l="0" t="0" r="0" b="0"/>
              <a:pathLst>
                <a:path w="8334" h="336913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8333" y="155781"/>
                  </a:lnTo>
                  <a:lnTo>
                    <a:pt x="6759" y="211104"/>
                  </a:lnTo>
                  <a:lnTo>
                    <a:pt x="1335" y="272417"/>
                  </a:lnTo>
                  <a:lnTo>
                    <a:pt x="593" y="30005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06321" y="4297524"/>
              <a:ext cx="157928" cy="345544"/>
            </a:xfrm>
            <a:custGeom>
              <a:avLst/>
              <a:gdLst/>
              <a:ahLst/>
              <a:cxnLst/>
              <a:rect l="0" t="0" r="0" b="0"/>
              <a:pathLst>
                <a:path w="157928" h="345544">
                  <a:moveTo>
                    <a:pt x="157927" y="19160"/>
                  </a:moveTo>
                  <a:lnTo>
                    <a:pt x="104900" y="4506"/>
                  </a:lnTo>
                  <a:lnTo>
                    <a:pt x="67996" y="0"/>
                  </a:lnTo>
                  <a:lnTo>
                    <a:pt x="47378" y="5185"/>
                  </a:lnTo>
                  <a:lnTo>
                    <a:pt x="38604" y="9843"/>
                  </a:lnTo>
                  <a:lnTo>
                    <a:pt x="32755" y="17628"/>
                  </a:lnTo>
                  <a:lnTo>
                    <a:pt x="26256" y="38756"/>
                  </a:lnTo>
                  <a:lnTo>
                    <a:pt x="22084" y="90448"/>
                  </a:lnTo>
                  <a:lnTo>
                    <a:pt x="24379" y="142599"/>
                  </a:lnTo>
                  <a:lnTo>
                    <a:pt x="26781" y="154095"/>
                  </a:lnTo>
                  <a:lnTo>
                    <a:pt x="38809" y="173108"/>
                  </a:lnTo>
                  <a:lnTo>
                    <a:pt x="89152" y="221971"/>
                  </a:lnTo>
                  <a:lnTo>
                    <a:pt x="107687" y="261862"/>
                  </a:lnTo>
                  <a:lnTo>
                    <a:pt x="109082" y="282615"/>
                  </a:lnTo>
                  <a:lnTo>
                    <a:pt x="107816" y="293063"/>
                  </a:lnTo>
                  <a:lnTo>
                    <a:pt x="102293" y="301198"/>
                  </a:lnTo>
                  <a:lnTo>
                    <a:pt x="83678" y="313356"/>
                  </a:lnTo>
                  <a:lnTo>
                    <a:pt x="21009" y="338163"/>
                  </a:lnTo>
                  <a:lnTo>
                    <a:pt x="0" y="34554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158963" y="4242984"/>
              <a:ext cx="789639" cy="715939"/>
            </a:xfrm>
            <a:custGeom>
              <a:avLst/>
              <a:gdLst/>
              <a:ahLst/>
              <a:cxnLst/>
              <a:rect l="0" t="0" r="0" b="0"/>
              <a:pathLst>
                <a:path w="789639" h="715939">
                  <a:moveTo>
                    <a:pt x="0" y="715938"/>
                  </a:moveTo>
                  <a:lnTo>
                    <a:pt x="58617" y="701284"/>
                  </a:lnTo>
                  <a:lnTo>
                    <a:pt x="93407" y="680011"/>
                  </a:lnTo>
                  <a:lnTo>
                    <a:pt x="135769" y="639472"/>
                  </a:lnTo>
                  <a:lnTo>
                    <a:pt x="154482" y="609833"/>
                  </a:lnTo>
                  <a:lnTo>
                    <a:pt x="178682" y="547410"/>
                  </a:lnTo>
                  <a:lnTo>
                    <a:pt x="196493" y="485255"/>
                  </a:lnTo>
                  <a:lnTo>
                    <a:pt x="204709" y="438057"/>
                  </a:lnTo>
                  <a:lnTo>
                    <a:pt x="201310" y="379595"/>
                  </a:lnTo>
                  <a:lnTo>
                    <a:pt x="200293" y="322986"/>
                  </a:lnTo>
                  <a:lnTo>
                    <a:pt x="191686" y="266744"/>
                  </a:lnTo>
                  <a:lnTo>
                    <a:pt x="178721" y="213694"/>
                  </a:lnTo>
                  <a:lnTo>
                    <a:pt x="154167" y="151103"/>
                  </a:lnTo>
                  <a:lnTo>
                    <a:pt x="145338" y="127989"/>
                  </a:lnTo>
                  <a:lnTo>
                    <a:pt x="146873" y="102898"/>
                  </a:lnTo>
                  <a:lnTo>
                    <a:pt x="150558" y="89655"/>
                  </a:lnTo>
                  <a:lnTo>
                    <a:pt x="157694" y="79657"/>
                  </a:lnTo>
                  <a:lnTo>
                    <a:pt x="178101" y="65429"/>
                  </a:lnTo>
                  <a:lnTo>
                    <a:pt x="222094" y="47933"/>
                  </a:lnTo>
                  <a:lnTo>
                    <a:pt x="274631" y="43264"/>
                  </a:lnTo>
                  <a:lnTo>
                    <a:pt x="330069" y="36752"/>
                  </a:lnTo>
                  <a:lnTo>
                    <a:pt x="386080" y="32606"/>
                  </a:lnTo>
                  <a:lnTo>
                    <a:pt x="442204" y="31787"/>
                  </a:lnTo>
                  <a:lnTo>
                    <a:pt x="493672" y="31645"/>
                  </a:lnTo>
                  <a:lnTo>
                    <a:pt x="551426" y="31603"/>
                  </a:lnTo>
                  <a:lnTo>
                    <a:pt x="607533" y="28471"/>
                  </a:lnTo>
                  <a:lnTo>
                    <a:pt x="651380" y="23183"/>
                  </a:lnTo>
                  <a:lnTo>
                    <a:pt x="713187" y="14798"/>
                  </a:lnTo>
                  <a:lnTo>
                    <a:pt x="767821" y="8253"/>
                  </a:lnTo>
                  <a:lnTo>
                    <a:pt x="789638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38461" y="4432497"/>
              <a:ext cx="125871" cy="306603"/>
            </a:xfrm>
            <a:custGeom>
              <a:avLst/>
              <a:gdLst/>
              <a:ahLst/>
              <a:cxnLst/>
              <a:rect l="0" t="0" r="0" b="0"/>
              <a:pathLst>
                <a:path w="125871" h="306603">
                  <a:moveTo>
                    <a:pt x="20585" y="0"/>
                  </a:moveTo>
                  <a:lnTo>
                    <a:pt x="13350" y="29896"/>
                  </a:lnTo>
                  <a:lnTo>
                    <a:pt x="9863" y="87497"/>
                  </a:lnTo>
                  <a:lnTo>
                    <a:pt x="4901" y="132864"/>
                  </a:lnTo>
                  <a:lnTo>
                    <a:pt x="1120" y="187676"/>
                  </a:lnTo>
                  <a:lnTo>
                    <a:pt x="0" y="239142"/>
                  </a:lnTo>
                  <a:lnTo>
                    <a:pt x="5257" y="280257"/>
                  </a:lnTo>
                  <a:lnTo>
                    <a:pt x="10366" y="289784"/>
                  </a:lnTo>
                  <a:lnTo>
                    <a:pt x="25402" y="303488"/>
                  </a:lnTo>
                  <a:lnTo>
                    <a:pt x="34325" y="306440"/>
                  </a:lnTo>
                  <a:lnTo>
                    <a:pt x="53598" y="306602"/>
                  </a:lnTo>
                  <a:lnTo>
                    <a:pt x="84179" y="294526"/>
                  </a:lnTo>
                  <a:lnTo>
                    <a:pt x="125870" y="26321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653803" y="4474611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42114" y="0"/>
                  </a:moveTo>
                  <a:lnTo>
                    <a:pt x="33049" y="58617"/>
                  </a:lnTo>
                  <a:lnTo>
                    <a:pt x="24639" y="112791"/>
                  </a:lnTo>
                  <a:lnTo>
                    <a:pt x="18645" y="171672"/>
                  </a:lnTo>
                  <a:lnTo>
                    <a:pt x="12933" y="222051"/>
                  </a:lnTo>
                  <a:lnTo>
                    <a:pt x="8121" y="274023"/>
                  </a:lnTo>
                  <a:lnTo>
                    <a:pt x="2406" y="323348"/>
                  </a:lnTo>
                  <a:lnTo>
                    <a:pt x="713" y="373837"/>
                  </a:lnTo>
                  <a:lnTo>
                    <a:pt x="211" y="430131"/>
                  </a:lnTo>
                  <a:lnTo>
                    <a:pt x="63" y="474496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751213" y="4495668"/>
              <a:ext cx="208683" cy="525652"/>
            </a:xfrm>
            <a:custGeom>
              <a:avLst/>
              <a:gdLst/>
              <a:ahLst/>
              <a:cxnLst/>
              <a:rect l="0" t="0" r="0" b="0"/>
              <a:pathLst>
                <a:path w="208683" h="525652">
                  <a:moveTo>
                    <a:pt x="165802" y="0"/>
                  </a:moveTo>
                  <a:lnTo>
                    <a:pt x="133351" y="27556"/>
                  </a:lnTo>
                  <a:lnTo>
                    <a:pt x="95051" y="83779"/>
                  </a:lnTo>
                  <a:lnTo>
                    <a:pt x="64609" y="145880"/>
                  </a:lnTo>
                  <a:lnTo>
                    <a:pt x="48732" y="197122"/>
                  </a:lnTo>
                  <a:lnTo>
                    <a:pt x="31029" y="249349"/>
                  </a:lnTo>
                  <a:lnTo>
                    <a:pt x="16555" y="301869"/>
                  </a:lnTo>
                  <a:lnTo>
                    <a:pt x="4858" y="354475"/>
                  </a:lnTo>
                  <a:lnTo>
                    <a:pt x="0" y="415077"/>
                  </a:lnTo>
                  <a:lnTo>
                    <a:pt x="9092" y="468296"/>
                  </a:lnTo>
                  <a:lnTo>
                    <a:pt x="17775" y="497080"/>
                  </a:lnTo>
                  <a:lnTo>
                    <a:pt x="33332" y="517672"/>
                  </a:lnTo>
                  <a:lnTo>
                    <a:pt x="45903" y="522929"/>
                  </a:lnTo>
                  <a:lnTo>
                    <a:pt x="78588" y="525651"/>
                  </a:lnTo>
                  <a:lnTo>
                    <a:pt x="104034" y="519842"/>
                  </a:lnTo>
                  <a:lnTo>
                    <a:pt x="131513" y="503417"/>
                  </a:lnTo>
                  <a:lnTo>
                    <a:pt x="176093" y="459963"/>
                  </a:lnTo>
                  <a:lnTo>
                    <a:pt x="204359" y="426079"/>
                  </a:lnTo>
                  <a:lnTo>
                    <a:pt x="207885" y="417414"/>
                  </a:lnTo>
                  <a:lnTo>
                    <a:pt x="208682" y="398427"/>
                  </a:lnTo>
                  <a:lnTo>
                    <a:pt x="203747" y="390790"/>
                  </a:lnTo>
                  <a:lnTo>
                    <a:pt x="185787" y="379185"/>
                  </a:lnTo>
                  <a:lnTo>
                    <a:pt x="162206" y="376367"/>
                  </a:lnTo>
                  <a:lnTo>
                    <a:pt x="114529" y="384090"/>
                  </a:lnTo>
                  <a:lnTo>
                    <a:pt x="87569" y="399114"/>
                  </a:lnTo>
                  <a:lnTo>
                    <a:pt x="60517" y="42114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679799" y="3904347"/>
            <a:ext cx="198921" cy="281639"/>
            <a:chOff x="5679799" y="3904347"/>
            <a:chExt cx="198921" cy="281639"/>
          </a:xfrm>
        </p:grpSpPr>
        <p:sp>
          <p:nvSpPr>
            <p:cNvPr id="51" name="Freeform 50"/>
            <p:cNvSpPr/>
            <p:nvPr/>
          </p:nvSpPr>
          <p:spPr>
            <a:xfrm>
              <a:off x="5679799" y="3904347"/>
              <a:ext cx="174046" cy="107011"/>
            </a:xfrm>
            <a:custGeom>
              <a:avLst/>
              <a:gdLst/>
              <a:ahLst/>
              <a:cxnLst/>
              <a:rect l="0" t="0" r="0" b="0"/>
              <a:pathLst>
                <a:path w="174046" h="107011">
                  <a:moveTo>
                    <a:pt x="5590" y="107010"/>
                  </a:moveTo>
                  <a:lnTo>
                    <a:pt x="0" y="90243"/>
                  </a:lnTo>
                  <a:lnTo>
                    <a:pt x="3495" y="69532"/>
                  </a:lnTo>
                  <a:lnTo>
                    <a:pt x="14017" y="45900"/>
                  </a:lnTo>
                  <a:lnTo>
                    <a:pt x="30392" y="23698"/>
                  </a:lnTo>
                  <a:lnTo>
                    <a:pt x="52488" y="8371"/>
                  </a:lnTo>
                  <a:lnTo>
                    <a:pt x="76736" y="0"/>
                  </a:lnTo>
                  <a:lnTo>
                    <a:pt x="99211" y="179"/>
                  </a:lnTo>
                  <a:lnTo>
                    <a:pt x="117780" y="10396"/>
                  </a:lnTo>
                  <a:lnTo>
                    <a:pt x="148763" y="45552"/>
                  </a:lnTo>
                  <a:lnTo>
                    <a:pt x="167838" y="83952"/>
                  </a:lnTo>
                  <a:lnTo>
                    <a:pt x="174045" y="10701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48559" y="4000829"/>
              <a:ext cx="130161" cy="185157"/>
            </a:xfrm>
            <a:custGeom>
              <a:avLst/>
              <a:gdLst/>
              <a:ahLst/>
              <a:cxnLst/>
              <a:rect l="0" t="0" r="0" b="0"/>
              <a:pathLst>
                <a:path w="130161" h="185157">
                  <a:moveTo>
                    <a:pt x="73700" y="0"/>
                  </a:moveTo>
                  <a:lnTo>
                    <a:pt x="53456" y="43962"/>
                  </a:lnTo>
                  <a:lnTo>
                    <a:pt x="34296" y="68658"/>
                  </a:lnTo>
                  <a:lnTo>
                    <a:pt x="5475" y="87218"/>
                  </a:lnTo>
                  <a:lnTo>
                    <a:pt x="7159" y="87391"/>
                  </a:lnTo>
                  <a:lnTo>
                    <a:pt x="40669" y="84853"/>
                  </a:lnTo>
                  <a:lnTo>
                    <a:pt x="102899" y="95763"/>
                  </a:lnTo>
                  <a:lnTo>
                    <a:pt x="114223" y="98937"/>
                  </a:lnTo>
                  <a:lnTo>
                    <a:pt x="121772" y="105732"/>
                  </a:lnTo>
                  <a:lnTo>
                    <a:pt x="130160" y="125760"/>
                  </a:lnTo>
                  <a:lnTo>
                    <a:pt x="130057" y="135313"/>
                  </a:lnTo>
                  <a:lnTo>
                    <a:pt x="123704" y="152165"/>
                  </a:lnTo>
                  <a:lnTo>
                    <a:pt x="106843" y="167454"/>
                  </a:lnTo>
                  <a:lnTo>
                    <a:pt x="83751" y="179709"/>
                  </a:lnTo>
                  <a:lnTo>
                    <a:pt x="57890" y="185156"/>
                  </a:lnTo>
                  <a:lnTo>
                    <a:pt x="33918" y="18133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253720" y="5074735"/>
            <a:ext cx="884395" cy="1031794"/>
            <a:chOff x="5253720" y="5074735"/>
            <a:chExt cx="884395" cy="1031794"/>
          </a:xfrm>
        </p:grpSpPr>
        <p:sp>
          <p:nvSpPr>
            <p:cNvPr id="54" name="Freeform 53"/>
            <p:cNvSpPr/>
            <p:nvPr/>
          </p:nvSpPr>
          <p:spPr>
            <a:xfrm>
              <a:off x="5496309" y="5074735"/>
              <a:ext cx="115381" cy="189514"/>
            </a:xfrm>
            <a:custGeom>
              <a:avLst/>
              <a:gdLst/>
              <a:ahLst/>
              <a:cxnLst/>
              <a:rect l="0" t="0" r="0" b="0"/>
              <a:pathLst>
                <a:path w="115381" h="189514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5284" y="124608"/>
                  </a:lnTo>
                  <a:lnTo>
                    <a:pt x="19848" y="157414"/>
                  </a:lnTo>
                  <a:lnTo>
                    <a:pt x="35487" y="172517"/>
                  </a:lnTo>
                  <a:lnTo>
                    <a:pt x="55305" y="181960"/>
                  </a:lnTo>
                  <a:lnTo>
                    <a:pt x="115380" y="18951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590632" y="5106321"/>
              <a:ext cx="63172" cy="357970"/>
            </a:xfrm>
            <a:custGeom>
              <a:avLst/>
              <a:gdLst/>
              <a:ahLst/>
              <a:cxnLst/>
              <a:rect l="0" t="0" r="0" b="0"/>
              <a:pathLst>
                <a:path w="63172" h="357970">
                  <a:moveTo>
                    <a:pt x="63171" y="0"/>
                  </a:moveTo>
                  <a:lnTo>
                    <a:pt x="51992" y="11178"/>
                  </a:lnTo>
                  <a:lnTo>
                    <a:pt x="39452" y="40487"/>
                  </a:lnTo>
                  <a:lnTo>
                    <a:pt x="31969" y="100717"/>
                  </a:lnTo>
                  <a:lnTo>
                    <a:pt x="24810" y="151635"/>
                  </a:lnTo>
                  <a:lnTo>
                    <a:pt x="20999" y="203766"/>
                  </a:lnTo>
                  <a:lnTo>
                    <a:pt x="12981" y="255087"/>
                  </a:lnTo>
                  <a:lnTo>
                    <a:pt x="2911" y="31494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738031" y="5116850"/>
              <a:ext cx="129485" cy="379026"/>
            </a:xfrm>
            <a:custGeom>
              <a:avLst/>
              <a:gdLst/>
              <a:ahLst/>
              <a:cxnLst/>
              <a:rect l="0" t="0" r="0" b="0"/>
              <a:pathLst>
                <a:path w="129485" h="379026">
                  <a:moveTo>
                    <a:pt x="126342" y="0"/>
                  </a:moveTo>
                  <a:lnTo>
                    <a:pt x="64249" y="5589"/>
                  </a:lnTo>
                  <a:lnTo>
                    <a:pt x="37494" y="20243"/>
                  </a:lnTo>
                  <a:lnTo>
                    <a:pt x="32015" y="28703"/>
                  </a:lnTo>
                  <a:lnTo>
                    <a:pt x="24304" y="64136"/>
                  </a:lnTo>
                  <a:lnTo>
                    <a:pt x="24818" y="124799"/>
                  </a:lnTo>
                  <a:lnTo>
                    <a:pt x="35838" y="176600"/>
                  </a:lnTo>
                  <a:lnTo>
                    <a:pt x="48683" y="195862"/>
                  </a:lnTo>
                  <a:lnTo>
                    <a:pt x="66090" y="211051"/>
                  </a:lnTo>
                  <a:lnTo>
                    <a:pt x="110608" y="239864"/>
                  </a:lnTo>
                  <a:lnTo>
                    <a:pt x="127269" y="265653"/>
                  </a:lnTo>
                  <a:lnTo>
                    <a:pt x="129484" y="285354"/>
                  </a:lnTo>
                  <a:lnTo>
                    <a:pt x="128436" y="295521"/>
                  </a:lnTo>
                  <a:lnTo>
                    <a:pt x="117914" y="316176"/>
                  </a:lnTo>
                  <a:lnTo>
                    <a:pt x="101539" y="334714"/>
                  </a:lnTo>
                  <a:lnTo>
                    <a:pt x="46560" y="365854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64248" y="5190549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0" y="0"/>
                  </a:moveTo>
                  <a:lnTo>
                    <a:pt x="59918" y="16788"/>
                  </a:lnTo>
                  <a:lnTo>
                    <a:pt x="7370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53720" y="5537989"/>
              <a:ext cx="884395" cy="136872"/>
            </a:xfrm>
            <a:custGeom>
              <a:avLst/>
              <a:gdLst/>
              <a:ahLst/>
              <a:cxnLst/>
              <a:rect l="0" t="0" r="0" b="0"/>
              <a:pathLst>
                <a:path w="884395" h="136872">
                  <a:moveTo>
                    <a:pt x="0" y="0"/>
                  </a:moveTo>
                  <a:lnTo>
                    <a:pt x="11178" y="16768"/>
                  </a:lnTo>
                  <a:lnTo>
                    <a:pt x="19150" y="21708"/>
                  </a:lnTo>
                  <a:lnTo>
                    <a:pt x="53897" y="28659"/>
                  </a:lnTo>
                  <a:lnTo>
                    <a:pt x="103057" y="30719"/>
                  </a:lnTo>
                  <a:lnTo>
                    <a:pt x="164936" y="32499"/>
                  </a:lnTo>
                  <a:lnTo>
                    <a:pt x="214466" y="38746"/>
                  </a:lnTo>
                  <a:lnTo>
                    <a:pt x="276244" y="41449"/>
                  </a:lnTo>
                  <a:lnTo>
                    <a:pt x="338836" y="47572"/>
                  </a:lnTo>
                  <a:lnTo>
                    <a:pt x="387655" y="56729"/>
                  </a:lnTo>
                  <a:lnTo>
                    <a:pt x="439164" y="66852"/>
                  </a:lnTo>
                  <a:lnTo>
                    <a:pt x="491471" y="71671"/>
                  </a:lnTo>
                  <a:lnTo>
                    <a:pt x="544014" y="78688"/>
                  </a:lnTo>
                  <a:lnTo>
                    <a:pt x="596627" y="88176"/>
                  </a:lnTo>
                  <a:lnTo>
                    <a:pt x="649261" y="98396"/>
                  </a:lnTo>
                  <a:lnTo>
                    <a:pt x="711043" y="111160"/>
                  </a:lnTo>
                  <a:lnTo>
                    <a:pt x="768306" y="118014"/>
                  </a:lnTo>
                  <a:lnTo>
                    <a:pt x="816852" y="126994"/>
                  </a:lnTo>
                  <a:lnTo>
                    <a:pt x="860092" y="133945"/>
                  </a:lnTo>
                  <a:lnTo>
                    <a:pt x="884394" y="13687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64331" y="5674860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31586" y="0"/>
                  </a:moveTo>
                  <a:lnTo>
                    <a:pt x="25997" y="58617"/>
                  </a:lnTo>
                  <a:lnTo>
                    <a:pt x="29269" y="107895"/>
                  </a:lnTo>
                  <a:lnTo>
                    <a:pt x="29730" y="158311"/>
                  </a:lnTo>
                  <a:lnTo>
                    <a:pt x="23117" y="217924"/>
                  </a:lnTo>
                  <a:lnTo>
                    <a:pt x="18548" y="275920"/>
                  </a:lnTo>
                  <a:lnTo>
                    <a:pt x="9785" y="337557"/>
                  </a:lnTo>
                  <a:lnTo>
                    <a:pt x="2899" y="390915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801376" y="779313"/>
            <a:ext cx="1597261" cy="2978530"/>
            <a:chOff x="2801376" y="779313"/>
            <a:chExt cx="1597261" cy="2978530"/>
          </a:xfrm>
        </p:grpSpPr>
        <p:sp>
          <p:nvSpPr>
            <p:cNvPr id="61" name="Freeform 60"/>
            <p:cNvSpPr/>
            <p:nvPr/>
          </p:nvSpPr>
          <p:spPr>
            <a:xfrm>
              <a:off x="3000621" y="2038413"/>
              <a:ext cx="464499" cy="1187443"/>
            </a:xfrm>
            <a:custGeom>
              <a:avLst/>
              <a:gdLst/>
              <a:ahLst/>
              <a:cxnLst/>
              <a:rect l="0" t="0" r="0" b="0"/>
              <a:pathLst>
                <a:path w="464499" h="1187443">
                  <a:moveTo>
                    <a:pt x="136871" y="25172"/>
                  </a:moveTo>
                  <a:lnTo>
                    <a:pt x="164427" y="9531"/>
                  </a:lnTo>
                  <a:lnTo>
                    <a:pt x="207557" y="0"/>
                  </a:lnTo>
                  <a:lnTo>
                    <a:pt x="255041" y="4716"/>
                  </a:lnTo>
                  <a:lnTo>
                    <a:pt x="293547" y="21581"/>
                  </a:lnTo>
                  <a:lnTo>
                    <a:pt x="350598" y="62610"/>
                  </a:lnTo>
                  <a:lnTo>
                    <a:pt x="380603" y="92792"/>
                  </a:lnTo>
                  <a:lnTo>
                    <a:pt x="399008" y="134455"/>
                  </a:lnTo>
                  <a:lnTo>
                    <a:pt x="404285" y="163820"/>
                  </a:lnTo>
                  <a:lnTo>
                    <a:pt x="400678" y="221711"/>
                  </a:lnTo>
                  <a:lnTo>
                    <a:pt x="389861" y="264340"/>
                  </a:lnTo>
                  <a:lnTo>
                    <a:pt x="359070" y="316954"/>
                  </a:lnTo>
                  <a:lnTo>
                    <a:pt x="321849" y="373385"/>
                  </a:lnTo>
                  <a:lnTo>
                    <a:pt x="278733" y="434268"/>
                  </a:lnTo>
                  <a:lnTo>
                    <a:pt x="226202" y="489756"/>
                  </a:lnTo>
                  <a:lnTo>
                    <a:pt x="204024" y="520406"/>
                  </a:lnTo>
                  <a:lnTo>
                    <a:pt x="201526" y="531972"/>
                  </a:lnTo>
                  <a:lnTo>
                    <a:pt x="204991" y="557303"/>
                  </a:lnTo>
                  <a:lnTo>
                    <a:pt x="220569" y="577920"/>
                  </a:lnTo>
                  <a:lnTo>
                    <a:pt x="274841" y="616415"/>
                  </a:lnTo>
                  <a:lnTo>
                    <a:pt x="335440" y="638627"/>
                  </a:lnTo>
                  <a:lnTo>
                    <a:pt x="389361" y="668242"/>
                  </a:lnTo>
                  <a:lnTo>
                    <a:pt x="426041" y="695651"/>
                  </a:lnTo>
                  <a:lnTo>
                    <a:pt x="448589" y="722181"/>
                  </a:lnTo>
                  <a:lnTo>
                    <a:pt x="464498" y="763447"/>
                  </a:lnTo>
                  <a:lnTo>
                    <a:pt x="463417" y="789642"/>
                  </a:lnTo>
                  <a:lnTo>
                    <a:pt x="449249" y="840644"/>
                  </a:lnTo>
                  <a:lnTo>
                    <a:pt x="418374" y="895778"/>
                  </a:lnTo>
                  <a:lnTo>
                    <a:pt x="375360" y="954849"/>
                  </a:lnTo>
                  <a:lnTo>
                    <a:pt x="322150" y="1016907"/>
                  </a:lnTo>
                  <a:lnTo>
                    <a:pt x="259344" y="1073055"/>
                  </a:lnTo>
                  <a:lnTo>
                    <a:pt x="200664" y="1119155"/>
                  </a:lnTo>
                  <a:lnTo>
                    <a:pt x="144013" y="1156467"/>
                  </a:lnTo>
                  <a:lnTo>
                    <a:pt x="93828" y="1177962"/>
                  </a:lnTo>
                  <a:lnTo>
                    <a:pt x="49118" y="1187442"/>
                  </a:lnTo>
                  <a:lnTo>
                    <a:pt x="0" y="118330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74445" y="1600331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0" y="0"/>
                  </a:moveTo>
                  <a:lnTo>
                    <a:pt x="0" y="60384"/>
                  </a:lnTo>
                  <a:lnTo>
                    <a:pt x="3120" y="118107"/>
                  </a:lnTo>
                  <a:lnTo>
                    <a:pt x="8334" y="179665"/>
                  </a:lnTo>
                  <a:lnTo>
                    <a:pt x="9878" y="242357"/>
                  </a:lnTo>
                  <a:lnTo>
                    <a:pt x="10336" y="305386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05989" y="2126756"/>
              <a:ext cx="600126" cy="41826"/>
            </a:xfrm>
            <a:custGeom>
              <a:avLst/>
              <a:gdLst/>
              <a:ahLst/>
              <a:cxnLst/>
              <a:rect l="0" t="0" r="0" b="0"/>
              <a:pathLst>
                <a:path w="600126" h="41826">
                  <a:moveTo>
                    <a:pt x="0" y="31586"/>
                  </a:moveTo>
                  <a:lnTo>
                    <a:pt x="48931" y="31586"/>
                  </a:lnTo>
                  <a:lnTo>
                    <a:pt x="102472" y="37175"/>
                  </a:lnTo>
                  <a:lnTo>
                    <a:pt x="152805" y="40651"/>
                  </a:lnTo>
                  <a:lnTo>
                    <a:pt x="215884" y="41825"/>
                  </a:lnTo>
                  <a:lnTo>
                    <a:pt x="273404" y="38937"/>
                  </a:lnTo>
                  <a:lnTo>
                    <a:pt x="329827" y="33038"/>
                  </a:lnTo>
                  <a:lnTo>
                    <a:pt x="386032" y="30703"/>
                  </a:lnTo>
                  <a:lnTo>
                    <a:pt x="442195" y="20189"/>
                  </a:lnTo>
                  <a:lnTo>
                    <a:pt x="490550" y="10272"/>
                  </a:lnTo>
                  <a:lnTo>
                    <a:pt x="543091" y="3044"/>
                  </a:lnTo>
                  <a:lnTo>
                    <a:pt x="600125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21803" y="2337326"/>
              <a:ext cx="31579" cy="589597"/>
            </a:xfrm>
            <a:custGeom>
              <a:avLst/>
              <a:gdLst/>
              <a:ahLst/>
              <a:cxnLst/>
              <a:rect l="0" t="0" r="0" b="0"/>
              <a:pathLst>
                <a:path w="31579" h="589597">
                  <a:moveTo>
                    <a:pt x="21057" y="0"/>
                  </a:moveTo>
                  <a:lnTo>
                    <a:pt x="28292" y="29896"/>
                  </a:lnTo>
                  <a:lnTo>
                    <a:pt x="30610" y="83987"/>
                  </a:lnTo>
                  <a:lnTo>
                    <a:pt x="31393" y="145965"/>
                  </a:lnTo>
                  <a:lnTo>
                    <a:pt x="31547" y="208857"/>
                  </a:lnTo>
                  <a:lnTo>
                    <a:pt x="31578" y="270370"/>
                  </a:lnTo>
                  <a:lnTo>
                    <a:pt x="30413" y="319275"/>
                  </a:lnTo>
                  <a:lnTo>
                    <a:pt x="23252" y="378315"/>
                  </a:lnTo>
                  <a:lnTo>
                    <a:pt x="15901" y="435038"/>
                  </a:lnTo>
                  <a:lnTo>
                    <a:pt x="6531" y="488429"/>
                  </a:lnTo>
                  <a:lnTo>
                    <a:pt x="1935" y="548702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79730" y="2309440"/>
              <a:ext cx="231628" cy="680654"/>
            </a:xfrm>
            <a:custGeom>
              <a:avLst/>
              <a:gdLst/>
              <a:ahLst/>
              <a:cxnLst/>
              <a:rect l="0" t="0" r="0" b="0"/>
              <a:pathLst>
                <a:path w="231628" h="680654">
                  <a:moveTo>
                    <a:pt x="231627" y="38414"/>
                  </a:moveTo>
                  <a:lnTo>
                    <a:pt x="196730" y="9106"/>
                  </a:lnTo>
                  <a:lnTo>
                    <a:pt x="174393" y="1992"/>
                  </a:lnTo>
                  <a:lnTo>
                    <a:pt x="148868" y="0"/>
                  </a:lnTo>
                  <a:lnTo>
                    <a:pt x="94354" y="8253"/>
                  </a:lnTo>
                  <a:lnTo>
                    <a:pt x="68841" y="15651"/>
                  </a:lnTo>
                  <a:lnTo>
                    <a:pt x="33399" y="39464"/>
                  </a:lnTo>
                  <a:lnTo>
                    <a:pt x="25775" y="46133"/>
                  </a:lnTo>
                  <a:lnTo>
                    <a:pt x="17305" y="69141"/>
                  </a:lnTo>
                  <a:lnTo>
                    <a:pt x="11867" y="125982"/>
                  </a:lnTo>
                  <a:lnTo>
                    <a:pt x="11963" y="184610"/>
                  </a:lnTo>
                  <a:lnTo>
                    <a:pt x="17843" y="240049"/>
                  </a:lnTo>
                  <a:lnTo>
                    <a:pt x="20105" y="292870"/>
                  </a:lnTo>
                  <a:lnTo>
                    <a:pt x="20869" y="353233"/>
                  </a:lnTo>
                  <a:lnTo>
                    <a:pt x="20932" y="367616"/>
                  </a:lnTo>
                  <a:lnTo>
                    <a:pt x="25653" y="378375"/>
                  </a:lnTo>
                  <a:lnTo>
                    <a:pt x="43377" y="393449"/>
                  </a:lnTo>
                  <a:lnTo>
                    <a:pt x="66852" y="397809"/>
                  </a:lnTo>
                  <a:lnTo>
                    <a:pt x="120050" y="391076"/>
                  </a:lnTo>
                  <a:lnTo>
                    <a:pt x="161653" y="392991"/>
                  </a:lnTo>
                  <a:lnTo>
                    <a:pt x="186489" y="404234"/>
                  </a:lnTo>
                  <a:lnTo>
                    <a:pt x="198026" y="412146"/>
                  </a:lnTo>
                  <a:lnTo>
                    <a:pt x="213964" y="433415"/>
                  </a:lnTo>
                  <a:lnTo>
                    <a:pt x="219852" y="445637"/>
                  </a:lnTo>
                  <a:lnTo>
                    <a:pt x="220154" y="471696"/>
                  </a:lnTo>
                  <a:lnTo>
                    <a:pt x="212490" y="496536"/>
                  </a:lnTo>
                  <a:lnTo>
                    <a:pt x="188506" y="531547"/>
                  </a:lnTo>
                  <a:lnTo>
                    <a:pt x="129143" y="587876"/>
                  </a:lnTo>
                  <a:lnTo>
                    <a:pt x="65736" y="627347"/>
                  </a:lnTo>
                  <a:lnTo>
                    <a:pt x="14798" y="666947"/>
                  </a:lnTo>
                  <a:lnTo>
                    <a:pt x="0" y="68065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01376" y="779313"/>
              <a:ext cx="1597261" cy="2978530"/>
            </a:xfrm>
            <a:custGeom>
              <a:avLst/>
              <a:gdLst/>
              <a:ahLst/>
              <a:cxnLst/>
              <a:rect l="0" t="0" r="0" b="0"/>
              <a:pathLst>
                <a:path w="1597261" h="2978530">
                  <a:moveTo>
                    <a:pt x="1399494" y="31381"/>
                  </a:moveTo>
                  <a:lnTo>
                    <a:pt x="1382726" y="20202"/>
                  </a:lnTo>
                  <a:lnTo>
                    <a:pt x="1322742" y="5040"/>
                  </a:lnTo>
                  <a:lnTo>
                    <a:pt x="1263407" y="831"/>
                  </a:lnTo>
                  <a:lnTo>
                    <a:pt x="1206627" y="0"/>
                  </a:lnTo>
                  <a:lnTo>
                    <a:pt x="1158814" y="5445"/>
                  </a:lnTo>
                  <a:lnTo>
                    <a:pt x="1107603" y="20057"/>
                  </a:lnTo>
                  <a:lnTo>
                    <a:pt x="1055385" y="39204"/>
                  </a:lnTo>
                  <a:lnTo>
                    <a:pt x="1002868" y="59695"/>
                  </a:lnTo>
                  <a:lnTo>
                    <a:pt x="950263" y="86174"/>
                  </a:lnTo>
                  <a:lnTo>
                    <a:pt x="897631" y="116246"/>
                  </a:lnTo>
                  <a:lnTo>
                    <a:pt x="839403" y="147383"/>
                  </a:lnTo>
                  <a:lnTo>
                    <a:pt x="783285" y="184425"/>
                  </a:lnTo>
                  <a:lnTo>
                    <a:pt x="724024" y="225036"/>
                  </a:lnTo>
                  <a:lnTo>
                    <a:pt x="667601" y="266705"/>
                  </a:lnTo>
                  <a:lnTo>
                    <a:pt x="613838" y="314276"/>
                  </a:lnTo>
                  <a:lnTo>
                    <a:pt x="566453" y="365416"/>
                  </a:lnTo>
                  <a:lnTo>
                    <a:pt x="517188" y="423202"/>
                  </a:lnTo>
                  <a:lnTo>
                    <a:pt x="471135" y="484778"/>
                  </a:lnTo>
                  <a:lnTo>
                    <a:pt x="442138" y="529638"/>
                  </a:lnTo>
                  <a:lnTo>
                    <a:pt x="413652" y="576872"/>
                  </a:lnTo>
                  <a:lnTo>
                    <a:pt x="385394" y="625161"/>
                  </a:lnTo>
                  <a:lnTo>
                    <a:pt x="360357" y="677039"/>
                  </a:lnTo>
                  <a:lnTo>
                    <a:pt x="336361" y="731291"/>
                  </a:lnTo>
                  <a:lnTo>
                    <a:pt x="310099" y="786599"/>
                  </a:lnTo>
                  <a:lnTo>
                    <a:pt x="285948" y="842375"/>
                  </a:lnTo>
                  <a:lnTo>
                    <a:pt x="263516" y="898361"/>
                  </a:lnTo>
                  <a:lnTo>
                    <a:pt x="241848" y="954438"/>
                  </a:lnTo>
                  <a:lnTo>
                    <a:pt x="220520" y="1013677"/>
                  </a:lnTo>
                  <a:lnTo>
                    <a:pt x="199342" y="1075100"/>
                  </a:lnTo>
                  <a:lnTo>
                    <a:pt x="178232" y="1137495"/>
                  </a:lnTo>
                  <a:lnTo>
                    <a:pt x="160270" y="1200320"/>
                  </a:lnTo>
                  <a:lnTo>
                    <a:pt x="143319" y="1263338"/>
                  </a:lnTo>
                  <a:lnTo>
                    <a:pt x="124086" y="1326441"/>
                  </a:lnTo>
                  <a:lnTo>
                    <a:pt x="106960" y="1389581"/>
                  </a:lnTo>
                  <a:lnTo>
                    <a:pt x="99117" y="1421159"/>
                  </a:lnTo>
                  <a:lnTo>
                    <a:pt x="91549" y="1453909"/>
                  </a:lnTo>
                  <a:lnTo>
                    <a:pt x="84164" y="1487440"/>
                  </a:lnTo>
                  <a:lnTo>
                    <a:pt x="76901" y="1521493"/>
                  </a:lnTo>
                  <a:lnTo>
                    <a:pt x="69719" y="1554723"/>
                  </a:lnTo>
                  <a:lnTo>
                    <a:pt x="62592" y="1587405"/>
                  </a:lnTo>
                  <a:lnTo>
                    <a:pt x="55500" y="1619722"/>
                  </a:lnTo>
                  <a:lnTo>
                    <a:pt x="49603" y="1652965"/>
                  </a:lnTo>
                  <a:lnTo>
                    <a:pt x="44502" y="1686825"/>
                  </a:lnTo>
                  <a:lnTo>
                    <a:pt x="39931" y="1721096"/>
                  </a:lnTo>
                  <a:lnTo>
                    <a:pt x="34544" y="1754473"/>
                  </a:lnTo>
                  <a:lnTo>
                    <a:pt x="28613" y="1787252"/>
                  </a:lnTo>
                  <a:lnTo>
                    <a:pt x="22320" y="1819633"/>
                  </a:lnTo>
                  <a:lnTo>
                    <a:pt x="18124" y="1852920"/>
                  </a:lnTo>
                  <a:lnTo>
                    <a:pt x="15327" y="1886808"/>
                  </a:lnTo>
                  <a:lnTo>
                    <a:pt x="13462" y="1921100"/>
                  </a:lnTo>
                  <a:lnTo>
                    <a:pt x="11049" y="1954489"/>
                  </a:lnTo>
                  <a:lnTo>
                    <a:pt x="8270" y="1987277"/>
                  </a:lnTo>
                  <a:lnTo>
                    <a:pt x="5248" y="2019664"/>
                  </a:lnTo>
                  <a:lnTo>
                    <a:pt x="3234" y="2052953"/>
                  </a:lnTo>
                  <a:lnTo>
                    <a:pt x="1890" y="2086845"/>
                  </a:lnTo>
                  <a:lnTo>
                    <a:pt x="995" y="2121138"/>
                  </a:lnTo>
                  <a:lnTo>
                    <a:pt x="398" y="2154528"/>
                  </a:lnTo>
                  <a:lnTo>
                    <a:pt x="0" y="2187316"/>
                  </a:lnTo>
                  <a:lnTo>
                    <a:pt x="728" y="2250655"/>
                  </a:lnTo>
                  <a:lnTo>
                    <a:pt x="4950" y="2310000"/>
                  </a:lnTo>
                  <a:lnTo>
                    <a:pt x="10727" y="2367572"/>
                  </a:lnTo>
                  <a:lnTo>
                    <a:pt x="18363" y="2424355"/>
                  </a:lnTo>
                  <a:lnTo>
                    <a:pt x="29556" y="2480787"/>
                  </a:lnTo>
                  <a:lnTo>
                    <a:pt x="42330" y="2533944"/>
                  </a:lnTo>
                  <a:lnTo>
                    <a:pt x="56975" y="2584866"/>
                  </a:lnTo>
                  <a:lnTo>
                    <a:pt x="75183" y="2634794"/>
                  </a:lnTo>
                  <a:lnTo>
                    <a:pt x="94973" y="2681160"/>
                  </a:lnTo>
                  <a:lnTo>
                    <a:pt x="128966" y="2743606"/>
                  </a:lnTo>
                  <a:lnTo>
                    <a:pt x="168673" y="2796033"/>
                  </a:lnTo>
                  <a:lnTo>
                    <a:pt x="224012" y="2855670"/>
                  </a:lnTo>
                  <a:lnTo>
                    <a:pt x="281173" y="2910171"/>
                  </a:lnTo>
                  <a:lnTo>
                    <a:pt x="331665" y="2937932"/>
                  </a:lnTo>
                  <a:lnTo>
                    <a:pt x="390559" y="2959806"/>
                  </a:lnTo>
                  <a:lnTo>
                    <a:pt x="452463" y="2973047"/>
                  </a:lnTo>
                  <a:lnTo>
                    <a:pt x="515258" y="2977489"/>
                  </a:lnTo>
                  <a:lnTo>
                    <a:pt x="557284" y="2978529"/>
                  </a:lnTo>
                  <a:lnTo>
                    <a:pt x="602479" y="2975871"/>
                  </a:lnTo>
                  <a:lnTo>
                    <a:pt x="648692" y="2969621"/>
                  </a:lnTo>
                  <a:lnTo>
                    <a:pt x="692628" y="2959044"/>
                  </a:lnTo>
                  <a:lnTo>
                    <a:pt x="738671" y="2946544"/>
                  </a:lnTo>
                  <a:lnTo>
                    <a:pt x="785260" y="2932020"/>
                  </a:lnTo>
                  <a:lnTo>
                    <a:pt x="829364" y="2913866"/>
                  </a:lnTo>
                  <a:lnTo>
                    <a:pt x="872362" y="2890980"/>
                  </a:lnTo>
                  <a:lnTo>
                    <a:pt x="916039" y="2865211"/>
                  </a:lnTo>
                  <a:lnTo>
                    <a:pt x="962747" y="2838160"/>
                  </a:lnTo>
                  <a:lnTo>
                    <a:pt x="1007682" y="2810540"/>
                  </a:lnTo>
                  <a:lnTo>
                    <a:pt x="1051050" y="2781496"/>
                  </a:lnTo>
                  <a:lnTo>
                    <a:pt x="1113757" y="2731091"/>
                  </a:lnTo>
                  <a:lnTo>
                    <a:pt x="1169902" y="2672222"/>
                  </a:lnTo>
                  <a:lnTo>
                    <a:pt x="1223582" y="2610326"/>
                  </a:lnTo>
                  <a:lnTo>
                    <a:pt x="1258920" y="2568510"/>
                  </a:lnTo>
                  <a:lnTo>
                    <a:pt x="1291004" y="2523409"/>
                  </a:lnTo>
                  <a:lnTo>
                    <a:pt x="1320861" y="2476068"/>
                  </a:lnTo>
                  <a:lnTo>
                    <a:pt x="1349728" y="2427731"/>
                  </a:lnTo>
                  <a:lnTo>
                    <a:pt x="1378156" y="2378953"/>
                  </a:lnTo>
                  <a:lnTo>
                    <a:pt x="1405218" y="2329977"/>
                  </a:lnTo>
                  <a:lnTo>
                    <a:pt x="1428944" y="2280914"/>
                  </a:lnTo>
                  <a:lnTo>
                    <a:pt x="1448068" y="2228692"/>
                  </a:lnTo>
                  <a:lnTo>
                    <a:pt x="1464366" y="2174287"/>
                  </a:lnTo>
                  <a:lnTo>
                    <a:pt x="1479409" y="2118912"/>
                  </a:lnTo>
                  <a:lnTo>
                    <a:pt x="1493893" y="2066225"/>
                  </a:lnTo>
                  <a:lnTo>
                    <a:pt x="1508130" y="2013172"/>
                  </a:lnTo>
                  <a:lnTo>
                    <a:pt x="1522256" y="1954498"/>
                  </a:lnTo>
                  <a:lnTo>
                    <a:pt x="1533214" y="1896446"/>
                  </a:lnTo>
                  <a:lnTo>
                    <a:pt x="1543153" y="1838279"/>
                  </a:lnTo>
                  <a:lnTo>
                    <a:pt x="1555370" y="1777332"/>
                  </a:lnTo>
                  <a:lnTo>
                    <a:pt x="1565478" y="1715150"/>
                  </a:lnTo>
                  <a:lnTo>
                    <a:pt x="1569812" y="1683828"/>
                  </a:lnTo>
                  <a:lnTo>
                    <a:pt x="1573871" y="1651248"/>
                  </a:lnTo>
                  <a:lnTo>
                    <a:pt x="1577747" y="1617830"/>
                  </a:lnTo>
                  <a:lnTo>
                    <a:pt x="1581500" y="1583853"/>
                  </a:lnTo>
                  <a:lnTo>
                    <a:pt x="1584002" y="1550673"/>
                  </a:lnTo>
                  <a:lnTo>
                    <a:pt x="1585670" y="1518025"/>
                  </a:lnTo>
                  <a:lnTo>
                    <a:pt x="1588694" y="1454843"/>
                  </a:lnTo>
                  <a:lnTo>
                    <a:pt x="1593937" y="1395566"/>
                  </a:lnTo>
                  <a:lnTo>
                    <a:pt x="1597047" y="1334906"/>
                  </a:lnTo>
                  <a:lnTo>
                    <a:pt x="1597260" y="1272851"/>
                  </a:lnTo>
                  <a:lnTo>
                    <a:pt x="1593455" y="1210176"/>
                  </a:lnTo>
                  <a:lnTo>
                    <a:pt x="1590984" y="1150345"/>
                  </a:lnTo>
                  <a:lnTo>
                    <a:pt x="1588716" y="1092558"/>
                  </a:lnTo>
                  <a:lnTo>
                    <a:pt x="1583809" y="1035679"/>
                  </a:lnTo>
                  <a:lnTo>
                    <a:pt x="1577728" y="979204"/>
                  </a:lnTo>
                  <a:lnTo>
                    <a:pt x="1569956" y="922908"/>
                  </a:lnTo>
                  <a:lnTo>
                    <a:pt x="1558703" y="866693"/>
                  </a:lnTo>
                  <a:lnTo>
                    <a:pt x="1545903" y="813632"/>
                  </a:lnTo>
                  <a:lnTo>
                    <a:pt x="1533585" y="762753"/>
                  </a:lnTo>
                  <a:lnTo>
                    <a:pt x="1524211" y="712844"/>
                  </a:lnTo>
                  <a:lnTo>
                    <a:pt x="1513025" y="663367"/>
                  </a:lnTo>
                  <a:lnTo>
                    <a:pt x="1500255" y="614080"/>
                  </a:lnTo>
                  <a:lnTo>
                    <a:pt x="1486781" y="564879"/>
                  </a:lnTo>
                  <a:lnTo>
                    <a:pt x="1472994" y="515716"/>
                  </a:lnTo>
                  <a:lnTo>
                    <a:pt x="1459067" y="468909"/>
                  </a:lnTo>
                  <a:lnTo>
                    <a:pt x="1438072" y="408504"/>
                  </a:lnTo>
                  <a:lnTo>
                    <a:pt x="1417034" y="347842"/>
                  </a:lnTo>
                  <a:lnTo>
                    <a:pt x="1395982" y="293473"/>
                  </a:lnTo>
                  <a:lnTo>
                    <a:pt x="1367908" y="232587"/>
                  </a:lnTo>
                  <a:lnTo>
                    <a:pt x="1339833" y="175500"/>
                  </a:lnTo>
                  <a:lnTo>
                    <a:pt x="1325795" y="14719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6832995" y="1284476"/>
            <a:ext cx="10529" cy="63172"/>
          </a:xfrm>
          <a:custGeom>
            <a:avLst/>
            <a:gdLst/>
            <a:ahLst/>
            <a:cxnLst/>
            <a:rect l="0" t="0" r="0" b="0"/>
            <a:pathLst>
              <a:path w="10529" h="63172">
                <a:moveTo>
                  <a:pt x="10528" y="0"/>
                </a:moveTo>
                <a:lnTo>
                  <a:pt x="2195" y="34359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6559253" y="1094963"/>
            <a:ext cx="2790054" cy="2053058"/>
            <a:chOff x="6559253" y="1094963"/>
            <a:chExt cx="2790054" cy="2053058"/>
          </a:xfrm>
        </p:grpSpPr>
        <p:sp>
          <p:nvSpPr>
            <p:cNvPr id="69" name="Freeform 68"/>
            <p:cNvSpPr/>
            <p:nvPr/>
          </p:nvSpPr>
          <p:spPr>
            <a:xfrm>
              <a:off x="6666108" y="2126756"/>
              <a:ext cx="514328" cy="408609"/>
            </a:xfrm>
            <a:custGeom>
              <a:avLst/>
              <a:gdLst/>
              <a:ahLst/>
              <a:cxnLst/>
              <a:rect l="0" t="0" r="0" b="0"/>
              <a:pathLst>
                <a:path w="514328" h="408609">
                  <a:moveTo>
                    <a:pt x="30016" y="0"/>
                  </a:moveTo>
                  <a:lnTo>
                    <a:pt x="18563" y="54145"/>
                  </a:lnTo>
                  <a:lnTo>
                    <a:pt x="5266" y="114681"/>
                  </a:lnTo>
                  <a:lnTo>
                    <a:pt x="456" y="165651"/>
                  </a:lnTo>
                  <a:lnTo>
                    <a:pt x="0" y="226870"/>
                  </a:lnTo>
                  <a:lnTo>
                    <a:pt x="9962" y="280904"/>
                  </a:lnTo>
                  <a:lnTo>
                    <a:pt x="22904" y="314858"/>
                  </a:lnTo>
                  <a:lnTo>
                    <a:pt x="55033" y="359961"/>
                  </a:lnTo>
                  <a:lnTo>
                    <a:pt x="95326" y="396374"/>
                  </a:lnTo>
                  <a:lnTo>
                    <a:pt x="142174" y="406393"/>
                  </a:lnTo>
                  <a:lnTo>
                    <a:pt x="204076" y="408608"/>
                  </a:lnTo>
                  <a:lnTo>
                    <a:pt x="261363" y="395875"/>
                  </a:lnTo>
                  <a:lnTo>
                    <a:pt x="317740" y="371176"/>
                  </a:lnTo>
                  <a:lnTo>
                    <a:pt x="373936" y="343767"/>
                  </a:lnTo>
                  <a:lnTo>
                    <a:pt x="430096" y="315823"/>
                  </a:lnTo>
                  <a:lnTo>
                    <a:pt x="486251" y="282183"/>
                  </a:lnTo>
                  <a:lnTo>
                    <a:pt x="514327" y="26321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656206" y="1094963"/>
              <a:ext cx="808499" cy="1094965"/>
            </a:xfrm>
            <a:custGeom>
              <a:avLst/>
              <a:gdLst/>
              <a:ahLst/>
              <a:cxnLst/>
              <a:rect l="0" t="0" r="0" b="0"/>
              <a:pathLst>
                <a:path w="808499" h="1094965">
                  <a:moveTo>
                    <a:pt x="8332" y="1094964"/>
                  </a:moveTo>
                  <a:lnTo>
                    <a:pt x="0" y="1037700"/>
                  </a:lnTo>
                  <a:lnTo>
                    <a:pt x="1574" y="985190"/>
                  </a:lnTo>
                  <a:lnTo>
                    <a:pt x="6329" y="931417"/>
                  </a:lnTo>
                  <a:lnTo>
                    <a:pt x="13526" y="871326"/>
                  </a:lnTo>
                  <a:lnTo>
                    <a:pt x="18977" y="814396"/>
                  </a:lnTo>
                  <a:lnTo>
                    <a:pt x="26986" y="758090"/>
                  </a:lnTo>
                  <a:lnTo>
                    <a:pt x="34504" y="701908"/>
                  </a:lnTo>
                  <a:lnTo>
                    <a:pt x="40019" y="645750"/>
                  </a:lnTo>
                  <a:lnTo>
                    <a:pt x="51160" y="586477"/>
                  </a:lnTo>
                  <a:lnTo>
                    <a:pt x="59036" y="524379"/>
                  </a:lnTo>
                  <a:lnTo>
                    <a:pt x="67828" y="467053"/>
                  </a:lnTo>
                  <a:lnTo>
                    <a:pt x="73897" y="410669"/>
                  </a:lnTo>
                  <a:lnTo>
                    <a:pt x="80425" y="354471"/>
                  </a:lnTo>
                  <a:lnTo>
                    <a:pt x="88950" y="304376"/>
                  </a:lnTo>
                  <a:lnTo>
                    <a:pt x="94967" y="246820"/>
                  </a:lnTo>
                  <a:lnTo>
                    <a:pt x="97675" y="234737"/>
                  </a:lnTo>
                  <a:lnTo>
                    <a:pt x="104159" y="225512"/>
                  </a:lnTo>
                  <a:lnTo>
                    <a:pt x="123842" y="212142"/>
                  </a:lnTo>
                  <a:lnTo>
                    <a:pt x="180672" y="186791"/>
                  </a:lnTo>
                  <a:lnTo>
                    <a:pt x="234358" y="169305"/>
                  </a:lnTo>
                  <a:lnTo>
                    <a:pt x="295005" y="148997"/>
                  </a:lnTo>
                  <a:lnTo>
                    <a:pt x="343487" y="134874"/>
                  </a:lnTo>
                  <a:lnTo>
                    <a:pt x="400485" y="117692"/>
                  </a:lnTo>
                  <a:lnTo>
                    <a:pt x="456238" y="92194"/>
                  </a:lnTo>
                  <a:lnTo>
                    <a:pt x="509803" y="73590"/>
                  </a:lnTo>
                  <a:lnTo>
                    <a:pt x="568308" y="55080"/>
                  </a:lnTo>
                  <a:lnTo>
                    <a:pt x="624507" y="34778"/>
                  </a:lnTo>
                  <a:lnTo>
                    <a:pt x="672614" y="19533"/>
                  </a:lnTo>
                  <a:lnTo>
                    <a:pt x="722093" y="7608"/>
                  </a:lnTo>
                  <a:lnTo>
                    <a:pt x="785365" y="1503"/>
                  </a:lnTo>
                  <a:lnTo>
                    <a:pt x="808498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727710" y="1674031"/>
              <a:ext cx="379026" cy="210571"/>
            </a:xfrm>
            <a:custGeom>
              <a:avLst/>
              <a:gdLst/>
              <a:ahLst/>
              <a:cxnLst/>
              <a:rect l="0" t="0" r="0" b="0"/>
              <a:pathLst>
                <a:path w="379026" h="210571">
                  <a:moveTo>
                    <a:pt x="0" y="210570"/>
                  </a:moveTo>
                  <a:lnTo>
                    <a:pt x="55141" y="181261"/>
                  </a:lnTo>
                  <a:lnTo>
                    <a:pt x="114756" y="144117"/>
                  </a:lnTo>
                  <a:lnTo>
                    <a:pt x="137570" y="127223"/>
                  </a:lnTo>
                  <a:lnTo>
                    <a:pt x="198516" y="97226"/>
                  </a:lnTo>
                  <a:lnTo>
                    <a:pt x="260816" y="57820"/>
                  </a:lnTo>
                  <a:lnTo>
                    <a:pt x="323944" y="27371"/>
                  </a:lnTo>
                  <a:lnTo>
                    <a:pt x="379025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03824" y="1515086"/>
              <a:ext cx="366208" cy="710776"/>
            </a:xfrm>
            <a:custGeom>
              <a:avLst/>
              <a:gdLst/>
              <a:ahLst/>
              <a:cxnLst/>
              <a:rect l="0" t="0" r="0" b="0"/>
              <a:pathLst>
                <a:path w="366208" h="710776">
                  <a:moveTo>
                    <a:pt x="92466" y="274758"/>
                  </a:moveTo>
                  <a:lnTo>
                    <a:pt x="74508" y="332142"/>
                  </a:lnTo>
                  <a:lnTo>
                    <a:pt x="65438" y="383398"/>
                  </a:lnTo>
                  <a:lnTo>
                    <a:pt x="61061" y="438489"/>
                  </a:lnTo>
                  <a:lnTo>
                    <a:pt x="55891" y="482448"/>
                  </a:lnTo>
                  <a:lnTo>
                    <a:pt x="52814" y="526162"/>
                  </a:lnTo>
                  <a:lnTo>
                    <a:pt x="51082" y="587114"/>
                  </a:lnTo>
                  <a:lnTo>
                    <a:pt x="50569" y="639099"/>
                  </a:lnTo>
                  <a:lnTo>
                    <a:pt x="47297" y="687258"/>
                  </a:lnTo>
                  <a:lnTo>
                    <a:pt x="44806" y="704176"/>
                  </a:lnTo>
                  <a:lnTo>
                    <a:pt x="40806" y="710775"/>
                  </a:lnTo>
                  <a:lnTo>
                    <a:pt x="35799" y="710495"/>
                  </a:lnTo>
                  <a:lnTo>
                    <a:pt x="30122" y="705630"/>
                  </a:lnTo>
                  <a:lnTo>
                    <a:pt x="16542" y="676425"/>
                  </a:lnTo>
                  <a:lnTo>
                    <a:pt x="9878" y="624634"/>
                  </a:lnTo>
                  <a:lnTo>
                    <a:pt x="5443" y="566224"/>
                  </a:lnTo>
                  <a:lnTo>
                    <a:pt x="0" y="515927"/>
                  </a:lnTo>
                  <a:lnTo>
                    <a:pt x="1508" y="463979"/>
                  </a:lnTo>
                  <a:lnTo>
                    <a:pt x="6244" y="408422"/>
                  </a:lnTo>
                  <a:lnTo>
                    <a:pt x="10766" y="350627"/>
                  </a:lnTo>
                  <a:lnTo>
                    <a:pt x="22635" y="293339"/>
                  </a:lnTo>
                  <a:lnTo>
                    <a:pt x="40970" y="235030"/>
                  </a:lnTo>
                  <a:lnTo>
                    <a:pt x="58101" y="180708"/>
                  </a:lnTo>
                  <a:lnTo>
                    <a:pt x="69004" y="147560"/>
                  </a:lnTo>
                  <a:lnTo>
                    <a:pt x="101479" y="94565"/>
                  </a:lnTo>
                  <a:lnTo>
                    <a:pt x="137890" y="42235"/>
                  </a:lnTo>
                  <a:lnTo>
                    <a:pt x="152039" y="26745"/>
                  </a:lnTo>
                  <a:lnTo>
                    <a:pt x="189926" y="4871"/>
                  </a:lnTo>
                  <a:lnTo>
                    <a:pt x="218449" y="0"/>
                  </a:lnTo>
                  <a:lnTo>
                    <a:pt x="246725" y="2905"/>
                  </a:lnTo>
                  <a:lnTo>
                    <a:pt x="299885" y="23834"/>
                  </a:lnTo>
                  <a:lnTo>
                    <a:pt x="344527" y="50498"/>
                  </a:lnTo>
                  <a:lnTo>
                    <a:pt x="356572" y="64343"/>
                  </a:lnTo>
                  <a:lnTo>
                    <a:pt x="366207" y="8524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843730" y="1779316"/>
              <a:ext cx="42116" cy="579068"/>
            </a:xfrm>
            <a:custGeom>
              <a:avLst/>
              <a:gdLst/>
              <a:ahLst/>
              <a:cxnLst/>
              <a:rect l="0" t="0" r="0" b="0"/>
              <a:pathLst>
                <a:path w="42116" h="579068">
                  <a:moveTo>
                    <a:pt x="42115" y="0"/>
                  </a:moveTo>
                  <a:lnTo>
                    <a:pt x="36525" y="58616"/>
                  </a:lnTo>
                  <a:lnTo>
                    <a:pt x="32561" y="121196"/>
                  </a:lnTo>
                  <a:lnTo>
                    <a:pt x="30705" y="172520"/>
                  </a:lnTo>
                  <a:lnTo>
                    <a:pt x="24436" y="224772"/>
                  </a:lnTo>
                  <a:lnTo>
                    <a:pt x="22058" y="276129"/>
                  </a:lnTo>
                  <a:lnTo>
                    <a:pt x="21255" y="335997"/>
                  </a:lnTo>
                  <a:lnTo>
                    <a:pt x="15508" y="392883"/>
                  </a:lnTo>
                  <a:lnTo>
                    <a:pt x="10343" y="451520"/>
                  </a:lnTo>
                  <a:lnTo>
                    <a:pt x="3584" y="506960"/>
                  </a:lnTo>
                  <a:lnTo>
                    <a:pt x="709" y="563091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85845" y="141081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949713" y="1457295"/>
              <a:ext cx="473086" cy="855633"/>
            </a:xfrm>
            <a:custGeom>
              <a:avLst/>
              <a:gdLst/>
              <a:ahLst/>
              <a:cxnLst/>
              <a:rect l="0" t="0" r="0" b="0"/>
              <a:pathLst>
                <a:path w="473086" h="855633">
                  <a:moveTo>
                    <a:pt x="73002" y="532591"/>
                  </a:moveTo>
                  <a:lnTo>
                    <a:pt x="69882" y="575282"/>
                  </a:lnTo>
                  <a:lnTo>
                    <a:pt x="58347" y="628111"/>
                  </a:lnTo>
                  <a:lnTo>
                    <a:pt x="52039" y="686466"/>
                  </a:lnTo>
                  <a:lnTo>
                    <a:pt x="40741" y="743053"/>
                  </a:lnTo>
                  <a:lnTo>
                    <a:pt x="30689" y="791482"/>
                  </a:lnTo>
                  <a:lnTo>
                    <a:pt x="17181" y="840926"/>
                  </a:lnTo>
                  <a:lnTo>
                    <a:pt x="11222" y="853961"/>
                  </a:lnTo>
                  <a:lnTo>
                    <a:pt x="7248" y="855632"/>
                  </a:lnTo>
                  <a:lnTo>
                    <a:pt x="4599" y="849727"/>
                  </a:lnTo>
                  <a:lnTo>
                    <a:pt x="0" y="786396"/>
                  </a:lnTo>
                  <a:lnTo>
                    <a:pt x="679" y="736734"/>
                  </a:lnTo>
                  <a:lnTo>
                    <a:pt x="7769" y="676916"/>
                  </a:lnTo>
                  <a:lnTo>
                    <a:pt x="13984" y="631440"/>
                  </a:lnTo>
                  <a:lnTo>
                    <a:pt x="20646" y="587052"/>
                  </a:lnTo>
                  <a:lnTo>
                    <a:pt x="28675" y="542758"/>
                  </a:lnTo>
                  <a:lnTo>
                    <a:pt x="40043" y="495775"/>
                  </a:lnTo>
                  <a:lnTo>
                    <a:pt x="49775" y="447598"/>
                  </a:lnTo>
                  <a:lnTo>
                    <a:pt x="60339" y="400060"/>
                  </a:lnTo>
                  <a:lnTo>
                    <a:pt x="76733" y="355535"/>
                  </a:lnTo>
                  <a:lnTo>
                    <a:pt x="92598" y="312349"/>
                  </a:lnTo>
                  <a:lnTo>
                    <a:pt x="114683" y="251695"/>
                  </a:lnTo>
                  <a:lnTo>
                    <a:pt x="136045" y="196678"/>
                  </a:lnTo>
                  <a:lnTo>
                    <a:pt x="160312" y="146452"/>
                  </a:lnTo>
                  <a:lnTo>
                    <a:pt x="194364" y="93148"/>
                  </a:lnTo>
                  <a:lnTo>
                    <a:pt x="246885" y="33054"/>
                  </a:lnTo>
                  <a:lnTo>
                    <a:pt x="274651" y="10363"/>
                  </a:lnTo>
                  <a:lnTo>
                    <a:pt x="297934" y="2182"/>
                  </a:lnTo>
                  <a:lnTo>
                    <a:pt x="310694" y="0"/>
                  </a:lnTo>
                  <a:lnTo>
                    <a:pt x="322710" y="2055"/>
                  </a:lnTo>
                  <a:lnTo>
                    <a:pt x="355220" y="20546"/>
                  </a:lnTo>
                  <a:lnTo>
                    <a:pt x="372347" y="34394"/>
                  </a:lnTo>
                  <a:lnTo>
                    <a:pt x="408472" y="92460"/>
                  </a:lnTo>
                  <a:lnTo>
                    <a:pt x="429300" y="144484"/>
                  </a:lnTo>
                  <a:lnTo>
                    <a:pt x="439090" y="205063"/>
                  </a:lnTo>
                  <a:lnTo>
                    <a:pt x="446375" y="256041"/>
                  </a:lnTo>
                  <a:lnTo>
                    <a:pt x="450912" y="318433"/>
                  </a:lnTo>
                  <a:lnTo>
                    <a:pt x="451697" y="367491"/>
                  </a:lnTo>
                  <a:lnTo>
                    <a:pt x="451963" y="429702"/>
                  </a:lnTo>
                  <a:lnTo>
                    <a:pt x="452016" y="492380"/>
                  </a:lnTo>
                  <a:lnTo>
                    <a:pt x="452026" y="549821"/>
                  </a:lnTo>
                  <a:lnTo>
                    <a:pt x="452028" y="606227"/>
                  </a:lnTo>
                  <a:lnTo>
                    <a:pt x="452028" y="654625"/>
                  </a:lnTo>
                  <a:lnTo>
                    <a:pt x="455147" y="707179"/>
                  </a:lnTo>
                  <a:lnTo>
                    <a:pt x="466682" y="766859"/>
                  </a:lnTo>
                  <a:lnTo>
                    <a:pt x="473085" y="81686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559253" y="2674659"/>
              <a:ext cx="2790054" cy="473362"/>
            </a:xfrm>
            <a:custGeom>
              <a:avLst/>
              <a:gdLst/>
              <a:ahLst/>
              <a:cxnLst/>
              <a:rect l="0" t="0" r="0" b="0"/>
              <a:pathLst>
                <a:path w="2790054" h="473362">
                  <a:moveTo>
                    <a:pt x="0" y="115392"/>
                  </a:moveTo>
                  <a:lnTo>
                    <a:pt x="49499" y="174985"/>
                  </a:lnTo>
                  <a:lnTo>
                    <a:pt x="81477" y="196091"/>
                  </a:lnTo>
                  <a:lnTo>
                    <a:pt x="142610" y="215777"/>
                  </a:lnTo>
                  <a:lnTo>
                    <a:pt x="204772" y="230931"/>
                  </a:lnTo>
                  <a:lnTo>
                    <a:pt x="229051" y="235763"/>
                  </a:lnTo>
                  <a:lnTo>
                    <a:pt x="282592" y="229333"/>
                  </a:lnTo>
                  <a:lnTo>
                    <a:pt x="333296" y="217003"/>
                  </a:lnTo>
                  <a:lnTo>
                    <a:pt x="386761" y="197465"/>
                  </a:lnTo>
                  <a:lnTo>
                    <a:pt x="444948" y="170409"/>
                  </a:lnTo>
                  <a:lnTo>
                    <a:pt x="498893" y="148876"/>
                  </a:lnTo>
                  <a:lnTo>
                    <a:pt x="554609" y="122093"/>
                  </a:lnTo>
                  <a:lnTo>
                    <a:pt x="613794" y="94273"/>
                  </a:lnTo>
                  <a:lnTo>
                    <a:pt x="675875" y="66247"/>
                  </a:lnTo>
                  <a:lnTo>
                    <a:pt x="724605" y="45199"/>
                  </a:lnTo>
                  <a:lnTo>
                    <a:pt x="785067" y="25531"/>
                  </a:lnTo>
                  <a:lnTo>
                    <a:pt x="845191" y="10381"/>
                  </a:lnTo>
                  <a:lnTo>
                    <a:pt x="907457" y="1713"/>
                  </a:lnTo>
                  <a:lnTo>
                    <a:pt x="964816" y="0"/>
                  </a:lnTo>
                  <a:lnTo>
                    <a:pt x="1027445" y="2782"/>
                  </a:lnTo>
                  <a:lnTo>
                    <a:pt x="1076909" y="14176"/>
                  </a:lnTo>
                  <a:lnTo>
                    <a:pt x="1134917" y="45738"/>
                  </a:lnTo>
                  <a:lnTo>
                    <a:pt x="1182204" y="88533"/>
                  </a:lnTo>
                  <a:lnTo>
                    <a:pt x="1227112" y="149732"/>
                  </a:lnTo>
                  <a:lnTo>
                    <a:pt x="1269549" y="205840"/>
                  </a:lnTo>
                  <a:lnTo>
                    <a:pt x="1306745" y="262590"/>
                  </a:lnTo>
                  <a:lnTo>
                    <a:pt x="1340652" y="315654"/>
                  </a:lnTo>
                  <a:lnTo>
                    <a:pt x="1376812" y="370676"/>
                  </a:lnTo>
                  <a:lnTo>
                    <a:pt x="1395705" y="390289"/>
                  </a:lnTo>
                  <a:lnTo>
                    <a:pt x="1439226" y="418722"/>
                  </a:lnTo>
                  <a:lnTo>
                    <a:pt x="1490336" y="434425"/>
                  </a:lnTo>
                  <a:lnTo>
                    <a:pt x="1547073" y="439598"/>
                  </a:lnTo>
                  <a:lnTo>
                    <a:pt x="1606233" y="438226"/>
                  </a:lnTo>
                  <a:lnTo>
                    <a:pt x="1662893" y="423761"/>
                  </a:lnTo>
                  <a:lnTo>
                    <a:pt x="1721655" y="406619"/>
                  </a:lnTo>
                  <a:lnTo>
                    <a:pt x="1781775" y="386006"/>
                  </a:lnTo>
                  <a:lnTo>
                    <a:pt x="1841424" y="360862"/>
                  </a:lnTo>
                  <a:lnTo>
                    <a:pt x="1900580" y="334573"/>
                  </a:lnTo>
                  <a:lnTo>
                    <a:pt x="1957632" y="298977"/>
                  </a:lnTo>
                  <a:lnTo>
                    <a:pt x="2019261" y="261794"/>
                  </a:lnTo>
                  <a:lnTo>
                    <a:pt x="2082735" y="230107"/>
                  </a:lnTo>
                  <a:lnTo>
                    <a:pt x="2134786" y="205729"/>
                  </a:lnTo>
                  <a:lnTo>
                    <a:pt x="2190127" y="181503"/>
                  </a:lnTo>
                  <a:lnTo>
                    <a:pt x="2238340" y="172026"/>
                  </a:lnTo>
                  <a:lnTo>
                    <a:pt x="2287720" y="172337"/>
                  </a:lnTo>
                  <a:lnTo>
                    <a:pt x="2314110" y="179306"/>
                  </a:lnTo>
                  <a:lnTo>
                    <a:pt x="2371950" y="216572"/>
                  </a:lnTo>
                  <a:lnTo>
                    <a:pt x="2413622" y="269876"/>
                  </a:lnTo>
                  <a:lnTo>
                    <a:pt x="2443381" y="317533"/>
                  </a:lnTo>
                  <a:lnTo>
                    <a:pt x="2486950" y="378231"/>
                  </a:lnTo>
                  <a:lnTo>
                    <a:pt x="2510081" y="400851"/>
                  </a:lnTo>
                  <a:lnTo>
                    <a:pt x="2570501" y="427226"/>
                  </a:lnTo>
                  <a:lnTo>
                    <a:pt x="2630711" y="445218"/>
                  </a:lnTo>
                  <a:lnTo>
                    <a:pt x="2682365" y="459310"/>
                  </a:lnTo>
                  <a:lnTo>
                    <a:pt x="2740748" y="470239"/>
                  </a:lnTo>
                  <a:lnTo>
                    <a:pt x="2790053" y="47336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8633411" y="692664"/>
            <a:ext cx="914332" cy="1844704"/>
          </a:xfrm>
          <a:custGeom>
            <a:avLst/>
            <a:gdLst/>
            <a:ahLst/>
            <a:cxnLst/>
            <a:rect l="0" t="0" r="0" b="0"/>
            <a:pathLst>
              <a:path w="914332" h="1844704">
                <a:moveTo>
                  <a:pt x="442154" y="1802589"/>
                </a:moveTo>
                <a:lnTo>
                  <a:pt x="396372" y="1742236"/>
                </a:lnTo>
                <a:lnTo>
                  <a:pt x="367367" y="1695020"/>
                </a:lnTo>
                <a:lnTo>
                  <a:pt x="339666" y="1643985"/>
                </a:lnTo>
                <a:lnTo>
                  <a:pt x="309345" y="1585517"/>
                </a:lnTo>
                <a:lnTo>
                  <a:pt x="285223" y="1529379"/>
                </a:lnTo>
                <a:lnTo>
                  <a:pt x="264796" y="1475661"/>
                </a:lnTo>
                <a:lnTo>
                  <a:pt x="242789" y="1414350"/>
                </a:lnTo>
                <a:lnTo>
                  <a:pt x="223484" y="1360566"/>
                </a:lnTo>
                <a:lnTo>
                  <a:pt x="197963" y="1307773"/>
                </a:lnTo>
                <a:lnTo>
                  <a:pt x="179135" y="1246777"/>
                </a:lnTo>
                <a:lnTo>
                  <a:pt x="160249" y="1183821"/>
                </a:lnTo>
                <a:lnTo>
                  <a:pt x="139027" y="1131668"/>
                </a:lnTo>
                <a:lnTo>
                  <a:pt x="123224" y="1081636"/>
                </a:lnTo>
                <a:lnTo>
                  <a:pt x="107667" y="1026693"/>
                </a:lnTo>
                <a:lnTo>
                  <a:pt x="86397" y="970780"/>
                </a:lnTo>
                <a:lnTo>
                  <a:pt x="70584" y="914675"/>
                </a:lnTo>
                <a:lnTo>
                  <a:pt x="56195" y="851296"/>
                </a:lnTo>
                <a:lnTo>
                  <a:pt x="42088" y="792504"/>
                </a:lnTo>
                <a:lnTo>
                  <a:pt x="33625" y="735830"/>
                </a:lnTo>
                <a:lnTo>
                  <a:pt x="23548" y="679575"/>
                </a:lnTo>
                <a:lnTo>
                  <a:pt x="13412" y="620283"/>
                </a:lnTo>
                <a:lnTo>
                  <a:pt x="8233" y="569832"/>
                </a:lnTo>
                <a:lnTo>
                  <a:pt x="2409" y="517839"/>
                </a:lnTo>
                <a:lnTo>
                  <a:pt x="684" y="459150"/>
                </a:lnTo>
                <a:lnTo>
                  <a:pt x="173" y="399257"/>
                </a:lnTo>
                <a:lnTo>
                  <a:pt x="0" y="337097"/>
                </a:lnTo>
                <a:lnTo>
                  <a:pt x="11415" y="277076"/>
                </a:lnTo>
                <a:lnTo>
                  <a:pt x="28155" y="223462"/>
                </a:lnTo>
                <a:lnTo>
                  <a:pt x="56336" y="160157"/>
                </a:lnTo>
                <a:lnTo>
                  <a:pt x="76127" y="121152"/>
                </a:lnTo>
                <a:lnTo>
                  <a:pt x="132244" y="60830"/>
                </a:lnTo>
                <a:lnTo>
                  <a:pt x="168874" y="34791"/>
                </a:lnTo>
                <a:lnTo>
                  <a:pt x="215083" y="19797"/>
                </a:lnTo>
                <a:lnTo>
                  <a:pt x="258930" y="16004"/>
                </a:lnTo>
                <a:lnTo>
                  <a:pt x="300387" y="22939"/>
                </a:lnTo>
                <a:lnTo>
                  <a:pt x="335418" y="40462"/>
                </a:lnTo>
                <a:lnTo>
                  <a:pt x="366854" y="68531"/>
                </a:lnTo>
                <a:lnTo>
                  <a:pt x="399030" y="122464"/>
                </a:lnTo>
                <a:lnTo>
                  <a:pt x="422326" y="177917"/>
                </a:lnTo>
                <a:lnTo>
                  <a:pt x="445429" y="240647"/>
                </a:lnTo>
                <a:lnTo>
                  <a:pt x="457422" y="297860"/>
                </a:lnTo>
                <a:lnTo>
                  <a:pt x="462666" y="353547"/>
                </a:lnTo>
                <a:lnTo>
                  <a:pt x="468769" y="410471"/>
                </a:lnTo>
                <a:lnTo>
                  <a:pt x="464655" y="472284"/>
                </a:lnTo>
                <a:lnTo>
                  <a:pt x="460519" y="530660"/>
                </a:lnTo>
                <a:lnTo>
                  <a:pt x="451885" y="583052"/>
                </a:lnTo>
                <a:lnTo>
                  <a:pt x="438487" y="643374"/>
                </a:lnTo>
                <a:lnTo>
                  <a:pt x="424574" y="695974"/>
                </a:lnTo>
                <a:lnTo>
                  <a:pt x="407055" y="758503"/>
                </a:lnTo>
                <a:lnTo>
                  <a:pt x="403546" y="762601"/>
                </a:lnTo>
                <a:lnTo>
                  <a:pt x="400038" y="761823"/>
                </a:lnTo>
                <a:lnTo>
                  <a:pt x="396530" y="757795"/>
                </a:lnTo>
                <a:lnTo>
                  <a:pt x="391591" y="724181"/>
                </a:lnTo>
                <a:lnTo>
                  <a:pt x="395716" y="671587"/>
                </a:lnTo>
                <a:lnTo>
                  <a:pt x="407591" y="611470"/>
                </a:lnTo>
                <a:lnTo>
                  <a:pt x="417745" y="552143"/>
                </a:lnTo>
                <a:lnTo>
                  <a:pt x="428162" y="499860"/>
                </a:lnTo>
                <a:lnTo>
                  <a:pt x="438658" y="438745"/>
                </a:lnTo>
                <a:lnTo>
                  <a:pt x="452685" y="381162"/>
                </a:lnTo>
                <a:lnTo>
                  <a:pt x="470230" y="319447"/>
                </a:lnTo>
                <a:lnTo>
                  <a:pt x="487777" y="260021"/>
                </a:lnTo>
                <a:lnTo>
                  <a:pt x="513658" y="202932"/>
                </a:lnTo>
                <a:lnTo>
                  <a:pt x="541517" y="149704"/>
                </a:lnTo>
                <a:lnTo>
                  <a:pt x="581249" y="91395"/>
                </a:lnTo>
                <a:lnTo>
                  <a:pt x="636065" y="30993"/>
                </a:lnTo>
                <a:lnTo>
                  <a:pt x="665726" y="10613"/>
                </a:lnTo>
                <a:lnTo>
                  <a:pt x="690478" y="879"/>
                </a:lnTo>
                <a:lnTo>
                  <a:pt x="736310" y="0"/>
                </a:lnTo>
                <a:lnTo>
                  <a:pt x="775756" y="12738"/>
                </a:lnTo>
                <a:lnTo>
                  <a:pt x="804081" y="31330"/>
                </a:lnTo>
                <a:lnTo>
                  <a:pt x="841849" y="75384"/>
                </a:lnTo>
                <a:lnTo>
                  <a:pt x="874738" y="137399"/>
                </a:lnTo>
                <a:lnTo>
                  <a:pt x="897657" y="197746"/>
                </a:lnTo>
                <a:lnTo>
                  <a:pt x="907812" y="231838"/>
                </a:lnTo>
                <a:lnTo>
                  <a:pt x="912325" y="274286"/>
                </a:lnTo>
                <a:lnTo>
                  <a:pt x="914331" y="320448"/>
                </a:lnTo>
                <a:lnTo>
                  <a:pt x="914053" y="368261"/>
                </a:lnTo>
                <a:lnTo>
                  <a:pt x="910030" y="416807"/>
                </a:lnTo>
                <a:lnTo>
                  <a:pt x="904342" y="465679"/>
                </a:lnTo>
                <a:lnTo>
                  <a:pt x="894564" y="526753"/>
                </a:lnTo>
                <a:lnTo>
                  <a:pt x="880779" y="584420"/>
                </a:lnTo>
                <a:lnTo>
                  <a:pt x="866791" y="639702"/>
                </a:lnTo>
                <a:lnTo>
                  <a:pt x="849254" y="702061"/>
                </a:lnTo>
                <a:lnTo>
                  <a:pt x="827982" y="755876"/>
                </a:lnTo>
                <a:lnTo>
                  <a:pt x="801985" y="817921"/>
                </a:lnTo>
                <a:lnTo>
                  <a:pt x="768320" y="878475"/>
                </a:lnTo>
                <a:lnTo>
                  <a:pt x="740649" y="939351"/>
                </a:lnTo>
                <a:lnTo>
                  <a:pt x="714027" y="1000819"/>
                </a:lnTo>
                <a:lnTo>
                  <a:pt x="686720" y="1057974"/>
                </a:lnTo>
                <a:lnTo>
                  <a:pt x="671376" y="1104281"/>
                </a:lnTo>
                <a:lnTo>
                  <a:pt x="652011" y="1149977"/>
                </a:lnTo>
                <a:lnTo>
                  <a:pt x="622000" y="1213007"/>
                </a:lnTo>
                <a:lnTo>
                  <a:pt x="607270" y="1266289"/>
                </a:lnTo>
                <a:lnTo>
                  <a:pt x="591032" y="1316002"/>
                </a:lnTo>
                <a:lnTo>
                  <a:pt x="571403" y="1367777"/>
                </a:lnTo>
                <a:lnTo>
                  <a:pt x="544980" y="1429268"/>
                </a:lnTo>
                <a:lnTo>
                  <a:pt x="524163" y="1486475"/>
                </a:lnTo>
                <a:lnTo>
                  <a:pt x="503456" y="1542835"/>
                </a:lnTo>
                <a:lnTo>
                  <a:pt x="473031" y="1601617"/>
                </a:lnTo>
                <a:lnTo>
                  <a:pt x="445786" y="1655068"/>
                </a:lnTo>
                <a:lnTo>
                  <a:pt x="406762" y="1718351"/>
                </a:lnTo>
                <a:lnTo>
                  <a:pt x="366089" y="1774296"/>
                </a:lnTo>
                <a:lnTo>
                  <a:pt x="331927" y="1830324"/>
                </a:lnTo>
                <a:lnTo>
                  <a:pt x="326340" y="1844703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30858" y="375011"/>
            <a:ext cx="1126550" cy="600126"/>
            <a:chOff x="330858" y="375011"/>
            <a:chExt cx="1126550" cy="600126"/>
          </a:xfrm>
        </p:grpSpPr>
        <p:sp>
          <p:nvSpPr>
            <p:cNvPr id="2" name="Freeform 1"/>
            <p:cNvSpPr/>
            <p:nvPr/>
          </p:nvSpPr>
          <p:spPr>
            <a:xfrm>
              <a:off x="330858" y="438182"/>
              <a:ext cx="10529" cy="431670"/>
            </a:xfrm>
            <a:custGeom>
              <a:avLst/>
              <a:gdLst/>
              <a:ahLst/>
              <a:cxnLst/>
              <a:rect l="0" t="0" r="0" b="0"/>
              <a:pathLst>
                <a:path w="10529" h="431670">
                  <a:moveTo>
                    <a:pt x="10528" y="0"/>
                  </a:moveTo>
                  <a:lnTo>
                    <a:pt x="10528" y="14803"/>
                  </a:lnTo>
                  <a:lnTo>
                    <a:pt x="10528" y="29995"/>
                  </a:lnTo>
                  <a:lnTo>
                    <a:pt x="10528" y="47091"/>
                  </a:lnTo>
                  <a:lnTo>
                    <a:pt x="10528" y="66184"/>
                  </a:lnTo>
                  <a:lnTo>
                    <a:pt x="10528" y="87290"/>
                  </a:lnTo>
                  <a:lnTo>
                    <a:pt x="10528" y="110178"/>
                  </a:lnTo>
                  <a:lnTo>
                    <a:pt x="10528" y="133850"/>
                  </a:lnTo>
                  <a:lnTo>
                    <a:pt x="10528" y="156724"/>
                  </a:lnTo>
                  <a:lnTo>
                    <a:pt x="10528" y="177986"/>
                  </a:lnTo>
                  <a:lnTo>
                    <a:pt x="10528" y="197697"/>
                  </a:lnTo>
                  <a:lnTo>
                    <a:pt x="10528" y="216395"/>
                  </a:lnTo>
                  <a:lnTo>
                    <a:pt x="10528" y="234528"/>
                  </a:lnTo>
                  <a:lnTo>
                    <a:pt x="10528" y="252200"/>
                  </a:lnTo>
                  <a:lnTo>
                    <a:pt x="10528" y="269250"/>
                  </a:lnTo>
                  <a:lnTo>
                    <a:pt x="10523" y="285615"/>
                  </a:lnTo>
                  <a:lnTo>
                    <a:pt x="10350" y="301203"/>
                  </a:lnTo>
                  <a:lnTo>
                    <a:pt x="9702" y="315826"/>
                  </a:lnTo>
                  <a:lnTo>
                    <a:pt x="8454" y="329483"/>
                  </a:lnTo>
                  <a:lnTo>
                    <a:pt x="6801" y="342638"/>
                  </a:lnTo>
                  <a:lnTo>
                    <a:pt x="5152" y="356084"/>
                  </a:lnTo>
                  <a:lnTo>
                    <a:pt x="3750" y="370226"/>
                  </a:lnTo>
                  <a:lnTo>
                    <a:pt x="2655" y="384375"/>
                  </a:lnTo>
                  <a:lnTo>
                    <a:pt x="1727" y="398320"/>
                  </a:lnTo>
                  <a:lnTo>
                    <a:pt x="888" y="413292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78298" y="375011"/>
              <a:ext cx="42115" cy="263214"/>
            </a:xfrm>
            <a:custGeom>
              <a:avLst/>
              <a:gdLst/>
              <a:ahLst/>
              <a:cxnLst/>
              <a:rect l="0" t="0" r="0" b="0"/>
              <a:pathLst>
                <a:path w="42115" h="263214">
                  <a:moveTo>
                    <a:pt x="42114" y="0"/>
                  </a:moveTo>
                  <a:lnTo>
                    <a:pt x="39181" y="14669"/>
                  </a:lnTo>
                  <a:lnTo>
                    <a:pt x="36398" y="28580"/>
                  </a:lnTo>
                  <a:lnTo>
                    <a:pt x="33499" y="43078"/>
                  </a:lnTo>
                  <a:lnTo>
                    <a:pt x="30458" y="58280"/>
                  </a:lnTo>
                  <a:lnTo>
                    <a:pt x="27293" y="74105"/>
                  </a:lnTo>
                  <a:lnTo>
                    <a:pt x="24034" y="90425"/>
                  </a:lnTo>
                  <a:lnTo>
                    <a:pt x="20868" y="107115"/>
                  </a:lnTo>
                  <a:lnTo>
                    <a:pt x="18126" y="124071"/>
                  </a:lnTo>
                  <a:lnTo>
                    <a:pt x="15946" y="141215"/>
                  </a:lnTo>
                  <a:lnTo>
                    <a:pt x="14143" y="158489"/>
                  </a:lnTo>
                  <a:lnTo>
                    <a:pt x="12319" y="175852"/>
                  </a:lnTo>
                  <a:lnTo>
                    <a:pt x="10242" y="193252"/>
                  </a:lnTo>
                  <a:lnTo>
                    <a:pt x="8005" y="209913"/>
                  </a:lnTo>
                  <a:lnTo>
                    <a:pt x="5721" y="225972"/>
                  </a:lnTo>
                  <a:lnTo>
                    <a:pt x="3186" y="242841"/>
                  </a:lnTo>
                  <a:lnTo>
                    <a:pt x="0" y="263213"/>
                  </a:lnTo>
                </a:path>
              </a:pathLst>
            </a:custGeom>
            <a:ln w="38099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56423" y="385540"/>
              <a:ext cx="121876" cy="146170"/>
            </a:xfrm>
            <a:custGeom>
              <a:avLst/>
              <a:gdLst/>
              <a:ahLst/>
              <a:cxnLst/>
              <a:rect l="0" t="0" r="0" b="0"/>
              <a:pathLst>
                <a:path w="121876" h="146170">
                  <a:moveTo>
                    <a:pt x="121875" y="115813"/>
                  </a:moveTo>
                  <a:lnTo>
                    <a:pt x="110207" y="118747"/>
                  </a:lnTo>
                  <a:lnTo>
                    <a:pt x="99718" y="121529"/>
                  </a:lnTo>
                  <a:lnTo>
                    <a:pt x="89417" y="124429"/>
                  </a:lnTo>
                  <a:lnTo>
                    <a:pt x="79115" y="127469"/>
                  </a:lnTo>
                  <a:lnTo>
                    <a:pt x="68771" y="130634"/>
                  </a:lnTo>
                  <a:lnTo>
                    <a:pt x="58382" y="133898"/>
                  </a:lnTo>
                  <a:lnTo>
                    <a:pt x="47954" y="137236"/>
                  </a:lnTo>
                  <a:lnTo>
                    <a:pt x="37496" y="140628"/>
                  </a:lnTo>
                  <a:lnTo>
                    <a:pt x="27024" y="144021"/>
                  </a:lnTo>
                  <a:lnTo>
                    <a:pt x="16843" y="146169"/>
                  </a:lnTo>
                  <a:lnTo>
                    <a:pt x="8384" y="145414"/>
                  </a:lnTo>
                  <a:lnTo>
                    <a:pt x="3058" y="141983"/>
                  </a:lnTo>
                  <a:lnTo>
                    <a:pt x="523" y="136479"/>
                  </a:lnTo>
                  <a:lnTo>
                    <a:pt x="0" y="129442"/>
                  </a:lnTo>
                  <a:lnTo>
                    <a:pt x="1004" y="121145"/>
                  </a:lnTo>
                  <a:lnTo>
                    <a:pt x="3385" y="111606"/>
                  </a:lnTo>
                  <a:lnTo>
                    <a:pt x="6965" y="100939"/>
                  </a:lnTo>
                  <a:lnTo>
                    <a:pt x="11345" y="89507"/>
                  </a:lnTo>
                  <a:lnTo>
                    <a:pt x="15983" y="77833"/>
                  </a:lnTo>
                  <a:lnTo>
                    <a:pt x="20549" y="66244"/>
                  </a:lnTo>
                  <a:lnTo>
                    <a:pt x="24965" y="54925"/>
                  </a:lnTo>
                  <a:lnTo>
                    <a:pt x="29840" y="42696"/>
                  </a:lnTo>
                  <a:lnTo>
                    <a:pt x="36717" y="26250"/>
                  </a:lnTo>
                  <a:lnTo>
                    <a:pt x="48176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88785" y="638224"/>
              <a:ext cx="252685" cy="73700"/>
            </a:xfrm>
            <a:custGeom>
              <a:avLst/>
              <a:gdLst/>
              <a:ahLst/>
              <a:cxnLst/>
              <a:rect l="0" t="0" r="0" b="0"/>
              <a:pathLst>
                <a:path w="252685" h="73700">
                  <a:moveTo>
                    <a:pt x="252684" y="0"/>
                  </a:moveTo>
                  <a:lnTo>
                    <a:pt x="240949" y="2934"/>
                  </a:lnTo>
                  <a:lnTo>
                    <a:pt x="229820" y="5716"/>
                  </a:lnTo>
                  <a:lnTo>
                    <a:pt x="218226" y="8620"/>
                  </a:lnTo>
                  <a:lnTo>
                    <a:pt x="206238" y="11833"/>
                  </a:lnTo>
                  <a:lnTo>
                    <a:pt x="194227" y="15646"/>
                  </a:lnTo>
                  <a:lnTo>
                    <a:pt x="182419" y="20155"/>
                  </a:lnTo>
                  <a:lnTo>
                    <a:pt x="170720" y="24972"/>
                  </a:lnTo>
                  <a:lnTo>
                    <a:pt x="158802" y="29364"/>
                  </a:lnTo>
                  <a:lnTo>
                    <a:pt x="146490" y="32946"/>
                  </a:lnTo>
                  <a:lnTo>
                    <a:pt x="133764" y="35841"/>
                  </a:lnTo>
                  <a:lnTo>
                    <a:pt x="120682" y="38474"/>
                  </a:lnTo>
                  <a:lnTo>
                    <a:pt x="107322" y="41134"/>
                  </a:lnTo>
                  <a:lnTo>
                    <a:pt x="93755" y="43938"/>
                  </a:lnTo>
                  <a:lnTo>
                    <a:pt x="80041" y="46908"/>
                  </a:lnTo>
                  <a:lnTo>
                    <a:pt x="66238" y="50023"/>
                  </a:lnTo>
                  <a:lnTo>
                    <a:pt x="52791" y="53293"/>
                  </a:lnTo>
                  <a:lnTo>
                    <a:pt x="39107" y="57194"/>
                  </a:lnTo>
                  <a:lnTo>
                    <a:pt x="22868" y="6318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51967" y="728372"/>
              <a:ext cx="160114" cy="246765"/>
            </a:xfrm>
            <a:custGeom>
              <a:avLst/>
              <a:gdLst/>
              <a:ahLst/>
              <a:cxnLst/>
              <a:rect l="0" t="0" r="0" b="0"/>
              <a:pathLst>
                <a:path w="160114" h="246765">
                  <a:moveTo>
                    <a:pt x="136859" y="4608"/>
                  </a:moveTo>
                  <a:lnTo>
                    <a:pt x="128058" y="1809"/>
                  </a:lnTo>
                  <a:lnTo>
                    <a:pt x="119711" y="307"/>
                  </a:lnTo>
                  <a:lnTo>
                    <a:pt x="111008" y="0"/>
                  </a:lnTo>
                  <a:lnTo>
                    <a:pt x="101715" y="679"/>
                  </a:lnTo>
                  <a:lnTo>
                    <a:pt x="91572" y="2147"/>
                  </a:lnTo>
                  <a:lnTo>
                    <a:pt x="80531" y="4216"/>
                  </a:lnTo>
                  <a:lnTo>
                    <a:pt x="68864" y="6726"/>
                  </a:lnTo>
                  <a:lnTo>
                    <a:pt x="57042" y="9549"/>
                  </a:lnTo>
                  <a:lnTo>
                    <a:pt x="45362" y="12600"/>
                  </a:lnTo>
                  <a:lnTo>
                    <a:pt x="34251" y="16138"/>
                  </a:lnTo>
                  <a:lnTo>
                    <a:pt x="24321" y="20731"/>
                  </a:lnTo>
                  <a:lnTo>
                    <a:pt x="15805" y="26604"/>
                  </a:lnTo>
                  <a:lnTo>
                    <a:pt x="8918" y="33668"/>
                  </a:lnTo>
                  <a:lnTo>
                    <a:pt x="4034" y="41706"/>
                  </a:lnTo>
                  <a:lnTo>
                    <a:pt x="1155" y="50485"/>
                  </a:lnTo>
                  <a:lnTo>
                    <a:pt x="0" y="59802"/>
                  </a:lnTo>
                  <a:lnTo>
                    <a:pt x="195" y="69501"/>
                  </a:lnTo>
                  <a:lnTo>
                    <a:pt x="1404" y="79448"/>
                  </a:lnTo>
                  <a:lnTo>
                    <a:pt x="3669" y="88904"/>
                  </a:lnTo>
                  <a:lnTo>
                    <a:pt x="7391" y="96583"/>
                  </a:lnTo>
                  <a:lnTo>
                    <a:pt x="12676" y="101931"/>
                  </a:lnTo>
                  <a:lnTo>
                    <a:pt x="19513" y="105214"/>
                  </a:lnTo>
                  <a:lnTo>
                    <a:pt x="27931" y="107128"/>
                  </a:lnTo>
                  <a:lnTo>
                    <a:pt x="37782" y="108238"/>
                  </a:lnTo>
                  <a:lnTo>
                    <a:pt x="48803" y="109057"/>
                  </a:lnTo>
                  <a:lnTo>
                    <a:pt x="60718" y="110089"/>
                  </a:lnTo>
                  <a:lnTo>
                    <a:pt x="73275" y="111580"/>
                  </a:lnTo>
                  <a:lnTo>
                    <a:pt x="85959" y="113722"/>
                  </a:lnTo>
                  <a:lnTo>
                    <a:pt x="98015" y="116757"/>
                  </a:lnTo>
                  <a:lnTo>
                    <a:pt x="109082" y="120723"/>
                  </a:lnTo>
                  <a:lnTo>
                    <a:pt x="119157" y="125504"/>
                  </a:lnTo>
                  <a:lnTo>
                    <a:pt x="128392" y="130929"/>
                  </a:lnTo>
                  <a:lnTo>
                    <a:pt x="136968" y="136843"/>
                  </a:lnTo>
                  <a:lnTo>
                    <a:pt x="144730" y="143441"/>
                  </a:lnTo>
                  <a:lnTo>
                    <a:pt x="151199" y="151233"/>
                  </a:lnTo>
                  <a:lnTo>
                    <a:pt x="156206" y="160389"/>
                  </a:lnTo>
                  <a:lnTo>
                    <a:pt x="159400" y="170301"/>
                  </a:lnTo>
                  <a:lnTo>
                    <a:pt x="160113" y="179807"/>
                  </a:lnTo>
                  <a:lnTo>
                    <a:pt x="158216" y="188269"/>
                  </a:lnTo>
                  <a:lnTo>
                    <a:pt x="154027" y="195576"/>
                  </a:lnTo>
                  <a:lnTo>
                    <a:pt x="148017" y="201866"/>
                  </a:lnTo>
                  <a:lnTo>
                    <a:pt x="140647" y="207353"/>
                  </a:lnTo>
                  <a:lnTo>
                    <a:pt x="132295" y="212241"/>
                  </a:lnTo>
                  <a:lnTo>
                    <a:pt x="123254" y="216701"/>
                  </a:lnTo>
                  <a:lnTo>
                    <a:pt x="113734" y="220858"/>
                  </a:lnTo>
                  <a:lnTo>
                    <a:pt x="103887" y="224807"/>
                  </a:lnTo>
                  <a:lnTo>
                    <a:pt x="93817" y="228613"/>
                  </a:lnTo>
                  <a:lnTo>
                    <a:pt x="83610" y="232317"/>
                  </a:lnTo>
                  <a:lnTo>
                    <a:pt x="73769" y="235800"/>
                  </a:lnTo>
                  <a:lnTo>
                    <a:pt x="64255" y="239129"/>
                  </a:lnTo>
                  <a:lnTo>
                    <a:pt x="54233" y="242598"/>
                  </a:lnTo>
                  <a:lnTo>
                    <a:pt x="42103" y="24676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67811" y="627695"/>
              <a:ext cx="126343" cy="115815"/>
            </a:xfrm>
            <a:custGeom>
              <a:avLst/>
              <a:gdLst/>
              <a:ahLst/>
              <a:cxnLst/>
              <a:rect l="0" t="0" r="0" b="0"/>
              <a:pathLst>
                <a:path w="126343" h="115815">
                  <a:moveTo>
                    <a:pt x="126342" y="0"/>
                  </a:moveTo>
                  <a:lnTo>
                    <a:pt x="117541" y="5868"/>
                  </a:lnTo>
                  <a:lnTo>
                    <a:pt x="109194" y="11432"/>
                  </a:lnTo>
                  <a:lnTo>
                    <a:pt x="100495" y="17232"/>
                  </a:lnTo>
                  <a:lnTo>
                    <a:pt x="91375" y="23312"/>
                  </a:lnTo>
                  <a:lnTo>
                    <a:pt x="81879" y="29642"/>
                  </a:lnTo>
                  <a:lnTo>
                    <a:pt x="72092" y="36170"/>
                  </a:lnTo>
                  <a:lnTo>
                    <a:pt x="62251" y="42846"/>
                  </a:lnTo>
                  <a:lnTo>
                    <a:pt x="52725" y="49629"/>
                  </a:lnTo>
                  <a:lnTo>
                    <a:pt x="43697" y="56491"/>
                  </a:lnTo>
                  <a:lnTo>
                    <a:pt x="35331" y="63573"/>
                  </a:lnTo>
                  <a:lnTo>
                    <a:pt x="27859" y="71167"/>
                  </a:lnTo>
                  <a:lnTo>
                    <a:pt x="21318" y="79375"/>
                  </a:lnTo>
                  <a:lnTo>
                    <a:pt x="15740" y="87701"/>
                  </a:lnTo>
                  <a:lnTo>
                    <a:pt x="10686" y="95951"/>
                  </a:lnTo>
                  <a:lnTo>
                    <a:pt x="5711" y="10485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57282" y="627695"/>
              <a:ext cx="115815" cy="126343"/>
            </a:xfrm>
            <a:custGeom>
              <a:avLst/>
              <a:gdLst/>
              <a:ahLst/>
              <a:cxnLst/>
              <a:rect l="0" t="0" r="0" b="0"/>
              <a:pathLst>
                <a:path w="115815" h="126343">
                  <a:moveTo>
                    <a:pt x="0" y="0"/>
                  </a:moveTo>
                  <a:lnTo>
                    <a:pt x="5868" y="6002"/>
                  </a:lnTo>
                  <a:lnTo>
                    <a:pt x="11433" y="12847"/>
                  </a:lnTo>
                  <a:lnTo>
                    <a:pt x="17237" y="21230"/>
                  </a:lnTo>
                  <a:lnTo>
                    <a:pt x="23490" y="30684"/>
                  </a:lnTo>
                  <a:lnTo>
                    <a:pt x="30468" y="40351"/>
                  </a:lnTo>
                  <a:lnTo>
                    <a:pt x="38250" y="49705"/>
                  </a:lnTo>
                  <a:lnTo>
                    <a:pt x="46751" y="58578"/>
                  </a:lnTo>
                  <a:lnTo>
                    <a:pt x="55830" y="66981"/>
                  </a:lnTo>
                  <a:lnTo>
                    <a:pt x="65335" y="74998"/>
                  </a:lnTo>
                  <a:lnTo>
                    <a:pt x="74881" y="82802"/>
                  </a:lnTo>
                  <a:lnTo>
                    <a:pt x="84901" y="91618"/>
                  </a:lnTo>
                  <a:lnTo>
                    <a:pt x="97390" y="104458"/>
                  </a:lnTo>
                  <a:lnTo>
                    <a:pt x="115814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92178" y="449831"/>
              <a:ext cx="265230" cy="456658"/>
            </a:xfrm>
            <a:custGeom>
              <a:avLst/>
              <a:gdLst/>
              <a:ahLst/>
              <a:cxnLst/>
              <a:rect l="0" t="0" r="0" b="0"/>
              <a:pathLst>
                <a:path w="265230" h="456658">
                  <a:moveTo>
                    <a:pt x="33602" y="51522"/>
                  </a:moveTo>
                  <a:lnTo>
                    <a:pt x="36603" y="42788"/>
                  </a:lnTo>
                  <a:lnTo>
                    <a:pt x="40025" y="35082"/>
                  </a:lnTo>
                  <a:lnTo>
                    <a:pt x="44226" y="27684"/>
                  </a:lnTo>
                  <a:lnTo>
                    <a:pt x="49299" y="20596"/>
                  </a:lnTo>
                  <a:lnTo>
                    <a:pt x="55429" y="14065"/>
                  </a:lnTo>
                  <a:lnTo>
                    <a:pt x="62608" y="8207"/>
                  </a:lnTo>
                  <a:lnTo>
                    <a:pt x="70522" y="3460"/>
                  </a:lnTo>
                  <a:lnTo>
                    <a:pt x="78668" y="635"/>
                  </a:lnTo>
                  <a:lnTo>
                    <a:pt x="86735" y="0"/>
                  </a:lnTo>
                  <a:lnTo>
                    <a:pt x="94607" y="1354"/>
                  </a:lnTo>
                  <a:lnTo>
                    <a:pt x="102272" y="4315"/>
                  </a:lnTo>
                  <a:lnTo>
                    <a:pt x="109760" y="8498"/>
                  </a:lnTo>
                  <a:lnTo>
                    <a:pt x="117111" y="13897"/>
                  </a:lnTo>
                  <a:lnTo>
                    <a:pt x="124360" y="20867"/>
                  </a:lnTo>
                  <a:lnTo>
                    <a:pt x="131533" y="29480"/>
                  </a:lnTo>
                  <a:lnTo>
                    <a:pt x="138487" y="39533"/>
                  </a:lnTo>
                  <a:lnTo>
                    <a:pt x="144931" y="50729"/>
                  </a:lnTo>
                  <a:lnTo>
                    <a:pt x="150741" y="62781"/>
                  </a:lnTo>
                  <a:lnTo>
                    <a:pt x="155795" y="75450"/>
                  </a:lnTo>
                  <a:lnTo>
                    <a:pt x="159892" y="88553"/>
                  </a:lnTo>
                  <a:lnTo>
                    <a:pt x="163021" y="101956"/>
                  </a:lnTo>
                  <a:lnTo>
                    <a:pt x="165479" y="115566"/>
                  </a:lnTo>
                  <a:lnTo>
                    <a:pt x="167752" y="129316"/>
                  </a:lnTo>
                  <a:lnTo>
                    <a:pt x="170134" y="143160"/>
                  </a:lnTo>
                  <a:lnTo>
                    <a:pt x="172566" y="157068"/>
                  </a:lnTo>
                  <a:lnTo>
                    <a:pt x="174747" y="171020"/>
                  </a:lnTo>
                  <a:lnTo>
                    <a:pt x="176506" y="184995"/>
                  </a:lnTo>
                  <a:lnTo>
                    <a:pt x="177670" y="198822"/>
                  </a:lnTo>
                  <a:lnTo>
                    <a:pt x="177994" y="212185"/>
                  </a:lnTo>
                  <a:lnTo>
                    <a:pt x="177433" y="224957"/>
                  </a:lnTo>
                  <a:lnTo>
                    <a:pt x="176259" y="237331"/>
                  </a:lnTo>
                  <a:lnTo>
                    <a:pt x="174939" y="249713"/>
                  </a:lnTo>
                  <a:lnTo>
                    <a:pt x="173756" y="262348"/>
                  </a:lnTo>
                  <a:lnTo>
                    <a:pt x="172642" y="275463"/>
                  </a:lnTo>
                  <a:lnTo>
                    <a:pt x="171288" y="289339"/>
                  </a:lnTo>
                  <a:lnTo>
                    <a:pt x="169526" y="304041"/>
                  </a:lnTo>
                  <a:lnTo>
                    <a:pt x="167341" y="319153"/>
                  </a:lnTo>
                  <a:lnTo>
                    <a:pt x="164796" y="333911"/>
                  </a:lnTo>
                  <a:lnTo>
                    <a:pt x="161965" y="347907"/>
                  </a:lnTo>
                  <a:lnTo>
                    <a:pt x="158758" y="361082"/>
                  </a:lnTo>
                  <a:lnTo>
                    <a:pt x="154927" y="373544"/>
                  </a:lnTo>
                  <a:lnTo>
                    <a:pt x="150387" y="385440"/>
                  </a:lnTo>
                  <a:lnTo>
                    <a:pt x="145202" y="396752"/>
                  </a:lnTo>
                  <a:lnTo>
                    <a:pt x="139498" y="407290"/>
                  </a:lnTo>
                  <a:lnTo>
                    <a:pt x="133396" y="417009"/>
                  </a:lnTo>
                  <a:lnTo>
                    <a:pt x="126842" y="425844"/>
                  </a:lnTo>
                  <a:lnTo>
                    <a:pt x="119610" y="433633"/>
                  </a:lnTo>
                  <a:lnTo>
                    <a:pt x="111630" y="440385"/>
                  </a:lnTo>
                  <a:lnTo>
                    <a:pt x="102812" y="446090"/>
                  </a:lnTo>
                  <a:lnTo>
                    <a:pt x="92983" y="450631"/>
                  </a:lnTo>
                  <a:lnTo>
                    <a:pt x="82154" y="454048"/>
                  </a:lnTo>
                  <a:lnTo>
                    <a:pt x="70798" y="456192"/>
                  </a:lnTo>
                  <a:lnTo>
                    <a:pt x="59714" y="456657"/>
                  </a:lnTo>
                  <a:lnTo>
                    <a:pt x="49343" y="455372"/>
                  </a:lnTo>
                  <a:lnTo>
                    <a:pt x="39925" y="452390"/>
                  </a:lnTo>
                  <a:lnTo>
                    <a:pt x="31671" y="447722"/>
                  </a:lnTo>
                  <a:lnTo>
                    <a:pt x="24566" y="441546"/>
                  </a:lnTo>
                  <a:lnTo>
                    <a:pt x="18438" y="434146"/>
                  </a:lnTo>
                  <a:lnTo>
                    <a:pt x="13073" y="425816"/>
                  </a:lnTo>
                  <a:lnTo>
                    <a:pt x="8280" y="416810"/>
                  </a:lnTo>
                  <a:lnTo>
                    <a:pt x="4227" y="407325"/>
                  </a:lnTo>
                  <a:lnTo>
                    <a:pt x="1409" y="397505"/>
                  </a:lnTo>
                  <a:lnTo>
                    <a:pt x="0" y="387460"/>
                  </a:lnTo>
                  <a:lnTo>
                    <a:pt x="37" y="377428"/>
                  </a:lnTo>
                  <a:lnTo>
                    <a:pt x="1583" y="367764"/>
                  </a:lnTo>
                  <a:lnTo>
                    <a:pt x="4519" y="358639"/>
                  </a:lnTo>
                  <a:lnTo>
                    <a:pt x="8761" y="350206"/>
                  </a:lnTo>
                  <a:lnTo>
                    <a:pt x="14349" y="342688"/>
                  </a:lnTo>
                  <a:lnTo>
                    <a:pt x="21180" y="336121"/>
                  </a:lnTo>
                  <a:lnTo>
                    <a:pt x="29035" y="330711"/>
                  </a:lnTo>
                  <a:lnTo>
                    <a:pt x="37678" y="326900"/>
                  </a:lnTo>
                  <a:lnTo>
                    <a:pt x="46898" y="324781"/>
                  </a:lnTo>
                  <a:lnTo>
                    <a:pt x="56529" y="324153"/>
                  </a:lnTo>
                  <a:lnTo>
                    <a:pt x="66447" y="324712"/>
                  </a:lnTo>
                  <a:lnTo>
                    <a:pt x="76557" y="326163"/>
                  </a:lnTo>
                  <a:lnTo>
                    <a:pt x="86634" y="328423"/>
                  </a:lnTo>
                  <a:lnTo>
                    <a:pt x="96327" y="331609"/>
                  </a:lnTo>
                  <a:lnTo>
                    <a:pt x="105481" y="335713"/>
                  </a:lnTo>
                  <a:lnTo>
                    <a:pt x="114273" y="340603"/>
                  </a:lnTo>
                  <a:lnTo>
                    <a:pt x="123097" y="346109"/>
                  </a:lnTo>
                  <a:lnTo>
                    <a:pt x="132185" y="352069"/>
                  </a:lnTo>
                  <a:lnTo>
                    <a:pt x="141595" y="358190"/>
                  </a:lnTo>
                  <a:lnTo>
                    <a:pt x="151299" y="364065"/>
                  </a:lnTo>
                  <a:lnTo>
                    <a:pt x="161238" y="369495"/>
                  </a:lnTo>
                  <a:lnTo>
                    <a:pt x="171354" y="374462"/>
                  </a:lnTo>
                  <a:lnTo>
                    <a:pt x="181598" y="379032"/>
                  </a:lnTo>
                  <a:lnTo>
                    <a:pt x="191932" y="383284"/>
                  </a:lnTo>
                  <a:lnTo>
                    <a:pt x="202329" y="386970"/>
                  </a:lnTo>
                  <a:lnTo>
                    <a:pt x="212768" y="389542"/>
                  </a:lnTo>
                  <a:lnTo>
                    <a:pt x="223223" y="390795"/>
                  </a:lnTo>
                  <a:lnTo>
                    <a:pt x="233229" y="390987"/>
                  </a:lnTo>
                  <a:lnTo>
                    <a:pt x="242873" y="390689"/>
                  </a:lnTo>
                  <a:lnTo>
                    <a:pt x="253000" y="389871"/>
                  </a:lnTo>
                  <a:lnTo>
                    <a:pt x="265229" y="388434"/>
                  </a:lnTo>
                </a:path>
              </a:pathLst>
            </a:custGeom>
            <a:ln w="38099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394236" y="299208"/>
            <a:ext cx="294799" cy="665400"/>
            <a:chOff x="1394236" y="299208"/>
            <a:chExt cx="294799" cy="665400"/>
          </a:xfrm>
        </p:grpSpPr>
        <p:sp>
          <p:nvSpPr>
            <p:cNvPr id="11" name="Freeform 10"/>
            <p:cNvSpPr/>
            <p:nvPr/>
          </p:nvSpPr>
          <p:spPr>
            <a:xfrm>
              <a:off x="1499521" y="299208"/>
              <a:ext cx="124526" cy="244260"/>
            </a:xfrm>
            <a:custGeom>
              <a:avLst/>
              <a:gdLst/>
              <a:ahLst/>
              <a:cxnLst/>
              <a:rect l="0" t="0" r="0" b="0"/>
              <a:pathLst>
                <a:path w="124526" h="244260">
                  <a:moveTo>
                    <a:pt x="0" y="23161"/>
                  </a:moveTo>
                  <a:lnTo>
                    <a:pt x="5934" y="17360"/>
                  </a:lnTo>
                  <a:lnTo>
                    <a:pt x="12139" y="12436"/>
                  </a:lnTo>
                  <a:lnTo>
                    <a:pt x="19235" y="7943"/>
                  </a:lnTo>
                  <a:lnTo>
                    <a:pt x="27175" y="4068"/>
                  </a:lnTo>
                  <a:lnTo>
                    <a:pt x="35822" y="1351"/>
                  </a:lnTo>
                  <a:lnTo>
                    <a:pt x="45011" y="0"/>
                  </a:lnTo>
                  <a:lnTo>
                    <a:pt x="54438" y="72"/>
                  </a:lnTo>
                  <a:lnTo>
                    <a:pt x="63680" y="1638"/>
                  </a:lnTo>
                  <a:lnTo>
                    <a:pt x="72506" y="4585"/>
                  </a:lnTo>
                  <a:lnTo>
                    <a:pt x="80395" y="8835"/>
                  </a:lnTo>
                  <a:lnTo>
                    <a:pt x="86483" y="14428"/>
                  </a:lnTo>
                  <a:lnTo>
                    <a:pt x="90462" y="21261"/>
                  </a:lnTo>
                  <a:lnTo>
                    <a:pt x="92506" y="29119"/>
                  </a:lnTo>
                  <a:lnTo>
                    <a:pt x="92980" y="37763"/>
                  </a:lnTo>
                  <a:lnTo>
                    <a:pt x="92262" y="46979"/>
                  </a:lnTo>
                  <a:lnTo>
                    <a:pt x="90512" y="56438"/>
                  </a:lnTo>
                  <a:lnTo>
                    <a:pt x="87677" y="65707"/>
                  </a:lnTo>
                  <a:lnTo>
                    <a:pt x="83831" y="74569"/>
                  </a:lnTo>
                  <a:lnTo>
                    <a:pt x="79795" y="82993"/>
                  </a:lnTo>
                  <a:lnTo>
                    <a:pt x="76991" y="91038"/>
                  </a:lnTo>
                  <a:lnTo>
                    <a:pt x="76118" y="98781"/>
                  </a:lnTo>
                  <a:lnTo>
                    <a:pt x="77349" y="106134"/>
                  </a:lnTo>
                  <a:lnTo>
                    <a:pt x="80692" y="112853"/>
                  </a:lnTo>
                  <a:lnTo>
                    <a:pt x="85904" y="118862"/>
                  </a:lnTo>
                  <a:lnTo>
                    <a:pt x="92452" y="124389"/>
                  </a:lnTo>
                  <a:lnTo>
                    <a:pt x="99661" y="129869"/>
                  </a:lnTo>
                  <a:lnTo>
                    <a:pt x="107076" y="135562"/>
                  </a:lnTo>
                  <a:lnTo>
                    <a:pt x="113997" y="141710"/>
                  </a:lnTo>
                  <a:lnTo>
                    <a:pt x="119427" y="148603"/>
                  </a:lnTo>
                  <a:lnTo>
                    <a:pt x="122955" y="156314"/>
                  </a:lnTo>
                  <a:lnTo>
                    <a:pt x="124525" y="164596"/>
                  </a:lnTo>
                  <a:lnTo>
                    <a:pt x="124149" y="172993"/>
                  </a:lnTo>
                  <a:lnTo>
                    <a:pt x="122046" y="181230"/>
                  </a:lnTo>
                  <a:lnTo>
                    <a:pt x="118553" y="189217"/>
                  </a:lnTo>
                  <a:lnTo>
                    <a:pt x="114009" y="196959"/>
                  </a:lnTo>
                  <a:lnTo>
                    <a:pt x="108697" y="204494"/>
                  </a:lnTo>
                  <a:lnTo>
                    <a:pt x="102676" y="211707"/>
                  </a:lnTo>
                  <a:lnTo>
                    <a:pt x="95805" y="218332"/>
                  </a:lnTo>
                  <a:lnTo>
                    <a:pt x="88080" y="224267"/>
                  </a:lnTo>
                  <a:lnTo>
                    <a:pt x="79882" y="229422"/>
                  </a:lnTo>
                  <a:lnTo>
                    <a:pt x="70987" y="234138"/>
                  </a:lnTo>
                  <a:lnTo>
                    <a:pt x="59496" y="238829"/>
                  </a:lnTo>
                  <a:lnTo>
                    <a:pt x="42114" y="24425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394236" y="617167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0"/>
                  </a:moveTo>
                  <a:lnTo>
                    <a:pt x="282996" y="0"/>
                  </a:lnTo>
                  <a:lnTo>
                    <a:pt x="271227" y="0"/>
                  </a:lnTo>
                  <a:lnTo>
                    <a:pt x="258341" y="4"/>
                  </a:lnTo>
                  <a:lnTo>
                    <a:pt x="244666" y="177"/>
                  </a:lnTo>
                  <a:lnTo>
                    <a:pt x="230986" y="826"/>
                  </a:lnTo>
                  <a:lnTo>
                    <a:pt x="217765" y="2074"/>
                  </a:lnTo>
                  <a:lnTo>
                    <a:pt x="204967" y="3727"/>
                  </a:lnTo>
                  <a:lnTo>
                    <a:pt x="192240" y="5375"/>
                  </a:lnTo>
                  <a:lnTo>
                    <a:pt x="179353" y="6783"/>
                  </a:lnTo>
                  <a:lnTo>
                    <a:pt x="166394" y="8048"/>
                  </a:lnTo>
                  <a:lnTo>
                    <a:pt x="153680" y="9504"/>
                  </a:lnTo>
                  <a:lnTo>
                    <a:pt x="141377" y="11331"/>
                  </a:lnTo>
                  <a:lnTo>
                    <a:pt x="129334" y="13389"/>
                  </a:lnTo>
                  <a:lnTo>
                    <a:pt x="117181" y="15317"/>
                  </a:lnTo>
                  <a:lnTo>
                    <a:pt x="104712" y="16915"/>
                  </a:lnTo>
                  <a:lnTo>
                    <a:pt x="92050" y="18310"/>
                  </a:lnTo>
                  <a:lnTo>
                    <a:pt x="79543" y="19854"/>
                  </a:lnTo>
                  <a:lnTo>
                    <a:pt x="67391" y="21740"/>
                  </a:lnTo>
                  <a:lnTo>
                    <a:pt x="55692" y="23847"/>
                  </a:lnTo>
                  <a:lnTo>
                    <a:pt x="43167" y="26028"/>
                  </a:lnTo>
                  <a:lnTo>
                    <a:pt x="26481" y="28480"/>
                  </a:lnTo>
                  <a:lnTo>
                    <a:pt x="0" y="31585"/>
                  </a:lnTo>
                </a:path>
              </a:pathLst>
            </a:custGeom>
            <a:ln w="38099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541635" y="732980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4"/>
                  </a:lnTo>
                  <a:lnTo>
                    <a:pt x="3686" y="58102"/>
                  </a:lnTo>
                  <a:lnTo>
                    <a:pt x="5355" y="73279"/>
                  </a:lnTo>
                  <a:lnTo>
                    <a:pt x="6772" y="88341"/>
                  </a:lnTo>
                  <a:lnTo>
                    <a:pt x="8043" y="103033"/>
                  </a:lnTo>
                  <a:lnTo>
                    <a:pt x="9502" y="117045"/>
                  </a:lnTo>
                  <a:lnTo>
                    <a:pt x="11330" y="130284"/>
                  </a:lnTo>
                  <a:lnTo>
                    <a:pt x="13388" y="142986"/>
                  </a:lnTo>
                  <a:lnTo>
                    <a:pt x="15316" y="155596"/>
                  </a:lnTo>
                  <a:lnTo>
                    <a:pt x="16915" y="168369"/>
                  </a:lnTo>
                  <a:lnTo>
                    <a:pt x="18342" y="180974"/>
                  </a:lnTo>
                  <a:lnTo>
                    <a:pt x="20273" y="193928"/>
                  </a:lnTo>
                  <a:lnTo>
                    <a:pt x="23994" y="209491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436055" y="732980"/>
              <a:ext cx="73996" cy="124046"/>
            </a:xfrm>
            <a:custGeom>
              <a:avLst/>
              <a:gdLst/>
              <a:ahLst/>
              <a:cxnLst/>
              <a:rect l="0" t="0" r="0" b="0"/>
              <a:pathLst>
                <a:path w="73996" h="124046">
                  <a:moveTo>
                    <a:pt x="73995" y="115814"/>
                  </a:moveTo>
                  <a:lnTo>
                    <a:pt x="62327" y="115948"/>
                  </a:lnTo>
                  <a:lnTo>
                    <a:pt x="51838" y="117228"/>
                  </a:lnTo>
                  <a:lnTo>
                    <a:pt x="41545" y="119799"/>
                  </a:lnTo>
                  <a:lnTo>
                    <a:pt x="31589" y="122654"/>
                  </a:lnTo>
                  <a:lnTo>
                    <a:pt x="22542" y="124045"/>
                  </a:lnTo>
                  <a:lnTo>
                    <a:pt x="14668" y="123107"/>
                  </a:lnTo>
                  <a:lnTo>
                    <a:pt x="8236" y="119654"/>
                  </a:lnTo>
                  <a:lnTo>
                    <a:pt x="3668" y="113738"/>
                  </a:lnTo>
                  <a:lnTo>
                    <a:pt x="1007" y="105675"/>
                  </a:lnTo>
                  <a:lnTo>
                    <a:pt x="0" y="95906"/>
                  </a:lnTo>
                  <a:lnTo>
                    <a:pt x="296" y="84856"/>
                  </a:lnTo>
                  <a:lnTo>
                    <a:pt x="1559" y="72889"/>
                  </a:lnTo>
                  <a:lnTo>
                    <a:pt x="3361" y="60502"/>
                  </a:lnTo>
                  <a:lnTo>
                    <a:pt x="5361" y="46911"/>
                  </a:lnTo>
                  <a:lnTo>
                    <a:pt x="7730" y="28694"/>
                  </a:lnTo>
                  <a:lnTo>
                    <a:pt x="10824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389969" y="1569670"/>
            <a:ext cx="4295070" cy="1154237"/>
            <a:chOff x="2389969" y="1569670"/>
            <a:chExt cx="4295070" cy="1154237"/>
          </a:xfrm>
        </p:grpSpPr>
        <p:sp>
          <p:nvSpPr>
            <p:cNvPr id="16" name="Freeform 15"/>
            <p:cNvSpPr/>
            <p:nvPr/>
          </p:nvSpPr>
          <p:spPr>
            <a:xfrm>
              <a:off x="2541793" y="1569670"/>
              <a:ext cx="138374" cy="335989"/>
            </a:xfrm>
            <a:custGeom>
              <a:avLst/>
              <a:gdLst/>
              <a:ahLst/>
              <a:cxnLst/>
              <a:rect l="0" t="0" r="0" b="0"/>
              <a:pathLst>
                <a:path w="138374" h="335989">
                  <a:moveTo>
                    <a:pt x="121916" y="146475"/>
                  </a:moveTo>
                  <a:lnTo>
                    <a:pt x="127650" y="140406"/>
                  </a:lnTo>
                  <a:lnTo>
                    <a:pt x="131934" y="132921"/>
                  </a:lnTo>
                  <a:lnTo>
                    <a:pt x="135136" y="123241"/>
                  </a:lnTo>
                  <a:lnTo>
                    <a:pt x="137324" y="111927"/>
                  </a:lnTo>
                  <a:lnTo>
                    <a:pt x="138373" y="99944"/>
                  </a:lnTo>
                  <a:lnTo>
                    <a:pt x="138310" y="87919"/>
                  </a:lnTo>
                  <a:lnTo>
                    <a:pt x="137140" y="75950"/>
                  </a:lnTo>
                  <a:lnTo>
                    <a:pt x="134764" y="63791"/>
                  </a:lnTo>
                  <a:lnTo>
                    <a:pt x="131237" y="51300"/>
                  </a:lnTo>
                  <a:lnTo>
                    <a:pt x="126582" y="38948"/>
                  </a:lnTo>
                  <a:lnTo>
                    <a:pt x="120709" y="27707"/>
                  </a:lnTo>
                  <a:lnTo>
                    <a:pt x="113684" y="18043"/>
                  </a:lnTo>
                  <a:lnTo>
                    <a:pt x="105696" y="10248"/>
                  </a:lnTo>
                  <a:lnTo>
                    <a:pt x="96965" y="4687"/>
                  </a:lnTo>
                  <a:lnTo>
                    <a:pt x="87689" y="1325"/>
                  </a:lnTo>
                  <a:lnTo>
                    <a:pt x="78191" y="0"/>
                  </a:lnTo>
                  <a:lnTo>
                    <a:pt x="68895" y="607"/>
                  </a:lnTo>
                  <a:lnTo>
                    <a:pt x="60016" y="2902"/>
                  </a:lnTo>
                  <a:lnTo>
                    <a:pt x="51579" y="6710"/>
                  </a:lnTo>
                  <a:lnTo>
                    <a:pt x="43527" y="12005"/>
                  </a:lnTo>
                  <a:lnTo>
                    <a:pt x="35779" y="18638"/>
                  </a:lnTo>
                  <a:lnTo>
                    <a:pt x="28422" y="26362"/>
                  </a:lnTo>
                  <a:lnTo>
                    <a:pt x="21700" y="34916"/>
                  </a:lnTo>
                  <a:lnTo>
                    <a:pt x="15700" y="44086"/>
                  </a:lnTo>
                  <a:lnTo>
                    <a:pt x="10517" y="54022"/>
                  </a:lnTo>
                  <a:lnTo>
                    <a:pt x="6333" y="65210"/>
                  </a:lnTo>
                  <a:lnTo>
                    <a:pt x="3154" y="77804"/>
                  </a:lnTo>
                  <a:lnTo>
                    <a:pt x="1003" y="91348"/>
                  </a:lnTo>
                  <a:lnTo>
                    <a:pt x="0" y="104977"/>
                  </a:lnTo>
                  <a:lnTo>
                    <a:pt x="111" y="118172"/>
                  </a:lnTo>
                  <a:lnTo>
                    <a:pt x="1490" y="130452"/>
                  </a:lnTo>
                  <a:lnTo>
                    <a:pt x="4543" y="141242"/>
                  </a:lnTo>
                  <a:lnTo>
                    <a:pt x="9339" y="150371"/>
                  </a:lnTo>
                  <a:lnTo>
                    <a:pt x="15661" y="157687"/>
                  </a:lnTo>
                  <a:lnTo>
                    <a:pt x="23193" y="162867"/>
                  </a:lnTo>
                  <a:lnTo>
                    <a:pt x="31623" y="165944"/>
                  </a:lnTo>
                  <a:lnTo>
                    <a:pt x="40535" y="167063"/>
                  </a:lnTo>
                  <a:lnTo>
                    <a:pt x="49430" y="166311"/>
                  </a:lnTo>
                  <a:lnTo>
                    <a:pt x="58032" y="163917"/>
                  </a:lnTo>
                  <a:lnTo>
                    <a:pt x="66111" y="160040"/>
                  </a:lnTo>
                  <a:lnTo>
                    <a:pt x="73391" y="154699"/>
                  </a:lnTo>
                  <a:lnTo>
                    <a:pt x="79822" y="148081"/>
                  </a:lnTo>
                  <a:lnTo>
                    <a:pt x="86046" y="142099"/>
                  </a:lnTo>
                  <a:lnTo>
                    <a:pt x="92317" y="139752"/>
                  </a:lnTo>
                  <a:lnTo>
                    <a:pt x="97649" y="141853"/>
                  </a:lnTo>
                  <a:lnTo>
                    <a:pt x="101738" y="147996"/>
                  </a:lnTo>
                  <a:lnTo>
                    <a:pt x="104716" y="157382"/>
                  </a:lnTo>
                  <a:lnTo>
                    <a:pt x="106824" y="169046"/>
                  </a:lnTo>
                  <a:lnTo>
                    <a:pt x="108288" y="182003"/>
                  </a:lnTo>
                  <a:lnTo>
                    <a:pt x="109293" y="195607"/>
                  </a:lnTo>
                  <a:lnTo>
                    <a:pt x="109978" y="209672"/>
                  </a:lnTo>
                  <a:lnTo>
                    <a:pt x="110441" y="224336"/>
                  </a:lnTo>
                  <a:lnTo>
                    <a:pt x="110753" y="239640"/>
                  </a:lnTo>
                  <a:lnTo>
                    <a:pt x="110963" y="255335"/>
                  </a:lnTo>
                  <a:lnTo>
                    <a:pt x="111127" y="272800"/>
                  </a:lnTo>
                  <a:lnTo>
                    <a:pt x="111261" y="296925"/>
                  </a:lnTo>
                  <a:lnTo>
                    <a:pt x="111388" y="335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89969" y="1989886"/>
              <a:ext cx="421140" cy="21058"/>
            </a:xfrm>
            <a:custGeom>
              <a:avLst/>
              <a:gdLst/>
              <a:ahLst/>
              <a:cxnLst/>
              <a:rect l="0" t="0" r="0" b="0"/>
              <a:pathLst>
                <a:path w="421140" h="21058">
                  <a:moveTo>
                    <a:pt x="421139" y="21057"/>
                  </a:moveTo>
                  <a:lnTo>
                    <a:pt x="409404" y="18190"/>
                  </a:lnTo>
                  <a:lnTo>
                    <a:pt x="398275" y="16048"/>
                  </a:lnTo>
                  <a:lnTo>
                    <a:pt x="386673" y="14445"/>
                  </a:lnTo>
                  <a:lnTo>
                    <a:pt x="374339" y="13264"/>
                  </a:lnTo>
                  <a:lnTo>
                    <a:pt x="361030" y="12416"/>
                  </a:lnTo>
                  <a:lnTo>
                    <a:pt x="346721" y="11818"/>
                  </a:lnTo>
                  <a:lnTo>
                    <a:pt x="331543" y="11404"/>
                  </a:lnTo>
                  <a:lnTo>
                    <a:pt x="315682" y="11119"/>
                  </a:lnTo>
                  <a:lnTo>
                    <a:pt x="299315" y="10922"/>
                  </a:lnTo>
                  <a:lnTo>
                    <a:pt x="282751" y="10618"/>
                  </a:lnTo>
                  <a:lnTo>
                    <a:pt x="266404" y="9881"/>
                  </a:lnTo>
                  <a:lnTo>
                    <a:pt x="250476" y="8573"/>
                  </a:lnTo>
                  <a:lnTo>
                    <a:pt x="234661" y="6881"/>
                  </a:lnTo>
                  <a:lnTo>
                    <a:pt x="218284" y="5206"/>
                  </a:lnTo>
                  <a:lnTo>
                    <a:pt x="201000" y="3786"/>
                  </a:lnTo>
                  <a:lnTo>
                    <a:pt x="182796" y="2681"/>
                  </a:lnTo>
                  <a:lnTo>
                    <a:pt x="163811" y="1865"/>
                  </a:lnTo>
                  <a:lnTo>
                    <a:pt x="144225" y="1282"/>
                  </a:lnTo>
                  <a:lnTo>
                    <a:pt x="124359" y="873"/>
                  </a:lnTo>
                  <a:lnTo>
                    <a:pt x="104651" y="591"/>
                  </a:lnTo>
                  <a:lnTo>
                    <a:pt x="85342" y="399"/>
                  </a:lnTo>
                  <a:lnTo>
                    <a:pt x="67031" y="268"/>
                  </a:lnTo>
                  <a:lnTo>
                    <a:pt x="48861" y="165"/>
                  </a:lnTo>
                  <a:lnTo>
                    <a:pt x="28118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24844" y="2123732"/>
              <a:ext cx="186001" cy="329408"/>
            </a:xfrm>
            <a:custGeom>
              <a:avLst/>
              <a:gdLst/>
              <a:ahLst/>
              <a:cxnLst/>
              <a:rect l="0" t="0" r="0" b="0"/>
              <a:pathLst>
                <a:path w="186001" h="329408">
                  <a:moveTo>
                    <a:pt x="170451" y="24081"/>
                  </a:moveTo>
                  <a:lnTo>
                    <a:pt x="161650" y="21147"/>
                  </a:lnTo>
                  <a:lnTo>
                    <a:pt x="153303" y="18365"/>
                  </a:lnTo>
                  <a:lnTo>
                    <a:pt x="144604" y="15466"/>
                  </a:lnTo>
                  <a:lnTo>
                    <a:pt x="135483" y="12425"/>
                  </a:lnTo>
                  <a:lnTo>
                    <a:pt x="125988" y="9260"/>
                  </a:lnTo>
                  <a:lnTo>
                    <a:pt x="116192" y="6005"/>
                  </a:lnTo>
                  <a:lnTo>
                    <a:pt x="106005" y="3013"/>
                  </a:lnTo>
                  <a:lnTo>
                    <a:pt x="95182" y="918"/>
                  </a:lnTo>
                  <a:lnTo>
                    <a:pt x="83652" y="0"/>
                  </a:lnTo>
                  <a:lnTo>
                    <a:pt x="71808" y="370"/>
                  </a:lnTo>
                  <a:lnTo>
                    <a:pt x="60391" y="2139"/>
                  </a:lnTo>
                  <a:lnTo>
                    <a:pt x="49792" y="5228"/>
                  </a:lnTo>
                  <a:lnTo>
                    <a:pt x="40219" y="9743"/>
                  </a:lnTo>
                  <a:lnTo>
                    <a:pt x="31861" y="16047"/>
                  </a:lnTo>
                  <a:lnTo>
                    <a:pt x="24686" y="24171"/>
                  </a:lnTo>
                  <a:lnTo>
                    <a:pt x="18511" y="33710"/>
                  </a:lnTo>
                  <a:lnTo>
                    <a:pt x="13115" y="44021"/>
                  </a:lnTo>
                  <a:lnTo>
                    <a:pt x="8301" y="54661"/>
                  </a:lnTo>
                  <a:lnTo>
                    <a:pt x="4234" y="65567"/>
                  </a:lnTo>
                  <a:lnTo>
                    <a:pt x="1406" y="76946"/>
                  </a:lnTo>
                  <a:lnTo>
                    <a:pt x="0" y="88874"/>
                  </a:lnTo>
                  <a:lnTo>
                    <a:pt x="379" y="100492"/>
                  </a:lnTo>
                  <a:lnTo>
                    <a:pt x="3219" y="110170"/>
                  </a:lnTo>
                  <a:lnTo>
                    <a:pt x="8654" y="117159"/>
                  </a:lnTo>
                  <a:lnTo>
                    <a:pt x="16373" y="121698"/>
                  </a:lnTo>
                  <a:lnTo>
                    <a:pt x="25905" y="124528"/>
                  </a:lnTo>
                  <a:lnTo>
                    <a:pt x="36794" y="126290"/>
                  </a:lnTo>
                  <a:lnTo>
                    <a:pt x="48661" y="127564"/>
                  </a:lnTo>
                  <a:lnTo>
                    <a:pt x="61216" y="128908"/>
                  </a:lnTo>
                  <a:lnTo>
                    <a:pt x="74243" y="130608"/>
                  </a:lnTo>
                  <a:lnTo>
                    <a:pt x="87429" y="132721"/>
                  </a:lnTo>
                  <a:lnTo>
                    <a:pt x="100362" y="135205"/>
                  </a:lnTo>
                  <a:lnTo>
                    <a:pt x="112835" y="137988"/>
                  </a:lnTo>
                  <a:lnTo>
                    <a:pt x="124669" y="141160"/>
                  </a:lnTo>
                  <a:lnTo>
                    <a:pt x="135625" y="144966"/>
                  </a:lnTo>
                  <a:lnTo>
                    <a:pt x="145657" y="149498"/>
                  </a:lnTo>
                  <a:lnTo>
                    <a:pt x="154717" y="155016"/>
                  </a:lnTo>
                  <a:lnTo>
                    <a:pt x="162665" y="162009"/>
                  </a:lnTo>
                  <a:lnTo>
                    <a:pt x="169527" y="170607"/>
                  </a:lnTo>
                  <a:lnTo>
                    <a:pt x="175307" y="180636"/>
                  </a:lnTo>
                  <a:lnTo>
                    <a:pt x="179900" y="191810"/>
                  </a:lnTo>
                  <a:lnTo>
                    <a:pt x="183352" y="203843"/>
                  </a:lnTo>
                  <a:lnTo>
                    <a:pt x="185519" y="216498"/>
                  </a:lnTo>
                  <a:lnTo>
                    <a:pt x="186000" y="229590"/>
                  </a:lnTo>
                  <a:lnTo>
                    <a:pt x="184724" y="242977"/>
                  </a:lnTo>
                  <a:lnTo>
                    <a:pt x="181750" y="256236"/>
                  </a:lnTo>
                  <a:lnTo>
                    <a:pt x="177087" y="268686"/>
                  </a:lnTo>
                  <a:lnTo>
                    <a:pt x="170914" y="280017"/>
                  </a:lnTo>
                  <a:lnTo>
                    <a:pt x="163516" y="290100"/>
                  </a:lnTo>
                  <a:lnTo>
                    <a:pt x="155188" y="298809"/>
                  </a:lnTo>
                  <a:lnTo>
                    <a:pt x="146174" y="306218"/>
                  </a:lnTo>
                  <a:lnTo>
                    <a:pt x="136343" y="312382"/>
                  </a:lnTo>
                  <a:lnTo>
                    <a:pt x="125227" y="317240"/>
                  </a:lnTo>
                  <a:lnTo>
                    <a:pt x="112681" y="320883"/>
                  </a:lnTo>
                  <a:lnTo>
                    <a:pt x="99030" y="323525"/>
                  </a:lnTo>
                  <a:lnTo>
                    <a:pt x="83250" y="325676"/>
                  </a:lnTo>
                  <a:lnTo>
                    <a:pt x="60599" y="327529"/>
                  </a:lnTo>
                  <a:lnTo>
                    <a:pt x="23052" y="3294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74321" y="1989886"/>
              <a:ext cx="94757" cy="126342"/>
            </a:xfrm>
            <a:custGeom>
              <a:avLst/>
              <a:gdLst/>
              <a:ahLst/>
              <a:cxnLst/>
              <a:rect l="0" t="0" r="0" b="0"/>
              <a:pathLst>
                <a:path w="94757" h="126342">
                  <a:moveTo>
                    <a:pt x="94756" y="0"/>
                  </a:moveTo>
                  <a:lnTo>
                    <a:pt x="88889" y="5867"/>
                  </a:lnTo>
                  <a:lnTo>
                    <a:pt x="83324" y="11432"/>
                  </a:lnTo>
                  <a:lnTo>
                    <a:pt x="77525" y="17235"/>
                  </a:lnTo>
                  <a:lnTo>
                    <a:pt x="71445" y="23489"/>
                  </a:lnTo>
                  <a:lnTo>
                    <a:pt x="65115" y="30467"/>
                  </a:lnTo>
                  <a:lnTo>
                    <a:pt x="58591" y="38248"/>
                  </a:lnTo>
                  <a:lnTo>
                    <a:pt x="52088" y="46750"/>
                  </a:lnTo>
                  <a:lnTo>
                    <a:pt x="45953" y="55829"/>
                  </a:lnTo>
                  <a:lnTo>
                    <a:pt x="40345" y="65338"/>
                  </a:lnTo>
                  <a:lnTo>
                    <a:pt x="35088" y="74993"/>
                  </a:lnTo>
                  <a:lnTo>
                    <a:pt x="29791" y="84394"/>
                  </a:lnTo>
                  <a:lnTo>
                    <a:pt x="24234" y="93335"/>
                  </a:lnTo>
                  <a:lnTo>
                    <a:pt x="18665" y="101501"/>
                  </a:lnTo>
                  <a:lnTo>
                    <a:pt x="13169" y="109176"/>
                  </a:lnTo>
                  <a:lnTo>
                    <a:pt x="7260" y="117035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32207" y="1989886"/>
              <a:ext cx="115814" cy="136871"/>
            </a:xfrm>
            <a:custGeom>
              <a:avLst/>
              <a:gdLst/>
              <a:ahLst/>
              <a:cxnLst/>
              <a:rect l="0" t="0" r="0" b="0"/>
              <a:pathLst>
                <a:path w="115814" h="136871">
                  <a:moveTo>
                    <a:pt x="0" y="0"/>
                  </a:moveTo>
                  <a:lnTo>
                    <a:pt x="5934" y="8801"/>
                  </a:lnTo>
                  <a:lnTo>
                    <a:pt x="12139" y="17148"/>
                  </a:lnTo>
                  <a:lnTo>
                    <a:pt x="19235" y="25851"/>
                  </a:lnTo>
                  <a:lnTo>
                    <a:pt x="27175" y="35145"/>
                  </a:lnTo>
                  <a:lnTo>
                    <a:pt x="35822" y="45288"/>
                  </a:lnTo>
                  <a:lnTo>
                    <a:pt x="45011" y="56324"/>
                  </a:lnTo>
                  <a:lnTo>
                    <a:pt x="54438" y="67818"/>
                  </a:lnTo>
                  <a:lnTo>
                    <a:pt x="63679" y="78992"/>
                  </a:lnTo>
                  <a:lnTo>
                    <a:pt x="72515" y="89423"/>
                  </a:lnTo>
                  <a:lnTo>
                    <a:pt x="80806" y="98941"/>
                  </a:lnTo>
                  <a:lnTo>
                    <a:pt x="89324" y="108489"/>
                  </a:lnTo>
                  <a:lnTo>
                    <a:pt x="99932" y="120019"/>
                  </a:lnTo>
                  <a:lnTo>
                    <a:pt x="115813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21761" y="1631917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12003"/>
                  </a:lnTo>
                  <a:lnTo>
                    <a:pt x="0" y="25693"/>
                  </a:lnTo>
                  <a:lnTo>
                    <a:pt x="5" y="42473"/>
                  </a:lnTo>
                  <a:lnTo>
                    <a:pt x="177" y="61900"/>
                  </a:lnTo>
                  <a:lnTo>
                    <a:pt x="826" y="83177"/>
                  </a:lnTo>
                  <a:lnTo>
                    <a:pt x="2075" y="105641"/>
                  </a:lnTo>
                  <a:lnTo>
                    <a:pt x="3727" y="128690"/>
                  </a:lnTo>
                  <a:lnTo>
                    <a:pt x="5375" y="151738"/>
                  </a:lnTo>
                  <a:lnTo>
                    <a:pt x="6783" y="174477"/>
                  </a:lnTo>
                  <a:lnTo>
                    <a:pt x="8048" y="196502"/>
                  </a:lnTo>
                  <a:lnTo>
                    <a:pt x="9505" y="217232"/>
                  </a:lnTo>
                  <a:lnTo>
                    <a:pt x="11331" y="236457"/>
                  </a:lnTo>
                  <a:lnTo>
                    <a:pt x="13398" y="253714"/>
                  </a:lnTo>
                  <a:lnTo>
                    <a:pt x="15549" y="269797"/>
                  </a:lnTo>
                  <a:lnTo>
                    <a:pt x="17976" y="286120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37575" y="1663502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4" y="85870"/>
                  </a:lnTo>
                  <a:lnTo>
                    <a:pt x="177" y="101246"/>
                  </a:lnTo>
                  <a:lnTo>
                    <a:pt x="826" y="115784"/>
                  </a:lnTo>
                  <a:lnTo>
                    <a:pt x="2074" y="129413"/>
                  </a:lnTo>
                  <a:lnTo>
                    <a:pt x="3727" y="142564"/>
                  </a:lnTo>
                  <a:lnTo>
                    <a:pt x="5375" y="156014"/>
                  </a:lnTo>
                  <a:lnTo>
                    <a:pt x="6778" y="170176"/>
                  </a:lnTo>
                  <a:lnTo>
                    <a:pt x="7873" y="184936"/>
                  </a:lnTo>
                  <a:lnTo>
                    <a:pt x="8801" y="201591"/>
                  </a:lnTo>
                  <a:lnTo>
                    <a:pt x="9639" y="224964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63834" y="2045382"/>
              <a:ext cx="379027" cy="18204"/>
            </a:xfrm>
            <a:custGeom>
              <a:avLst/>
              <a:gdLst/>
              <a:ahLst/>
              <a:cxnLst/>
              <a:rect l="0" t="0" r="0" b="0"/>
              <a:pathLst>
                <a:path w="379027" h="18204">
                  <a:moveTo>
                    <a:pt x="379026" y="18203"/>
                  </a:moveTo>
                  <a:lnTo>
                    <a:pt x="364424" y="15336"/>
                  </a:lnTo>
                  <a:lnTo>
                    <a:pt x="351153" y="13194"/>
                  </a:lnTo>
                  <a:lnTo>
                    <a:pt x="337957" y="11587"/>
                  </a:lnTo>
                  <a:lnTo>
                    <a:pt x="324787" y="10234"/>
                  </a:lnTo>
                  <a:lnTo>
                    <a:pt x="311927" y="8737"/>
                  </a:lnTo>
                  <a:lnTo>
                    <a:pt x="299513" y="6890"/>
                  </a:lnTo>
                  <a:lnTo>
                    <a:pt x="287054" y="4823"/>
                  </a:lnTo>
                  <a:lnTo>
                    <a:pt x="273556" y="2891"/>
                  </a:lnTo>
                  <a:lnTo>
                    <a:pt x="258544" y="1299"/>
                  </a:lnTo>
                  <a:lnTo>
                    <a:pt x="242036" y="248"/>
                  </a:lnTo>
                  <a:lnTo>
                    <a:pt x="224272" y="0"/>
                  </a:lnTo>
                  <a:lnTo>
                    <a:pt x="205545" y="612"/>
                  </a:lnTo>
                  <a:lnTo>
                    <a:pt x="186275" y="1820"/>
                  </a:lnTo>
                  <a:lnTo>
                    <a:pt x="166974" y="3162"/>
                  </a:lnTo>
                  <a:lnTo>
                    <a:pt x="147920" y="4356"/>
                  </a:lnTo>
                  <a:lnTo>
                    <a:pt x="129026" y="5307"/>
                  </a:lnTo>
                  <a:lnTo>
                    <a:pt x="109962" y="6020"/>
                  </a:lnTo>
                  <a:lnTo>
                    <a:pt x="90561" y="6533"/>
                  </a:lnTo>
                  <a:lnTo>
                    <a:pt x="71517" y="6896"/>
                  </a:lnTo>
                  <a:lnTo>
                    <a:pt x="52315" y="7186"/>
                  </a:lnTo>
                  <a:lnTo>
                    <a:pt x="30147" y="7431"/>
                  </a:lnTo>
                  <a:lnTo>
                    <a:pt x="0" y="76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16642" y="2158342"/>
              <a:ext cx="10405" cy="336912"/>
            </a:xfrm>
            <a:custGeom>
              <a:avLst/>
              <a:gdLst/>
              <a:ahLst/>
              <a:cxnLst/>
              <a:rect l="0" t="0" r="0" b="0"/>
              <a:pathLst>
                <a:path w="10405" h="336912">
                  <a:moveTo>
                    <a:pt x="10404" y="0"/>
                  </a:moveTo>
                  <a:lnTo>
                    <a:pt x="7537" y="8935"/>
                  </a:lnTo>
                  <a:lnTo>
                    <a:pt x="5396" y="18562"/>
                  </a:lnTo>
                  <a:lnTo>
                    <a:pt x="3793" y="29863"/>
                  </a:lnTo>
                  <a:lnTo>
                    <a:pt x="2612" y="43049"/>
                  </a:lnTo>
                  <a:lnTo>
                    <a:pt x="1763" y="58474"/>
                  </a:lnTo>
                  <a:lnTo>
                    <a:pt x="1166" y="76100"/>
                  </a:lnTo>
                  <a:lnTo>
                    <a:pt x="751" y="95440"/>
                  </a:lnTo>
                  <a:lnTo>
                    <a:pt x="467" y="115773"/>
                  </a:lnTo>
                  <a:lnTo>
                    <a:pt x="273" y="136580"/>
                  </a:lnTo>
                  <a:lnTo>
                    <a:pt x="143" y="157257"/>
                  </a:lnTo>
                  <a:lnTo>
                    <a:pt x="54" y="177059"/>
                  </a:lnTo>
                  <a:lnTo>
                    <a:pt x="0" y="195670"/>
                  </a:lnTo>
                  <a:lnTo>
                    <a:pt x="133" y="213131"/>
                  </a:lnTo>
                  <a:lnTo>
                    <a:pt x="755" y="229640"/>
                  </a:lnTo>
                  <a:lnTo>
                    <a:pt x="1986" y="245415"/>
                  </a:lnTo>
                  <a:lnTo>
                    <a:pt x="3635" y="260624"/>
                  </a:lnTo>
                  <a:lnTo>
                    <a:pt x="5453" y="277188"/>
                  </a:lnTo>
                  <a:lnTo>
                    <a:pt x="7599" y="299921"/>
                  </a:lnTo>
                  <a:lnTo>
                    <a:pt x="10404" y="33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05188" y="2232041"/>
              <a:ext cx="221859" cy="178179"/>
            </a:xfrm>
            <a:custGeom>
              <a:avLst/>
              <a:gdLst/>
              <a:ahLst/>
              <a:cxnLst/>
              <a:rect l="0" t="0" r="0" b="0"/>
              <a:pathLst>
                <a:path w="221859" h="178179">
                  <a:moveTo>
                    <a:pt x="221858" y="105285"/>
                  </a:moveTo>
                  <a:lnTo>
                    <a:pt x="212923" y="111086"/>
                  </a:lnTo>
                  <a:lnTo>
                    <a:pt x="203295" y="116010"/>
                  </a:lnTo>
                  <a:lnTo>
                    <a:pt x="192009" y="120517"/>
                  </a:lnTo>
                  <a:lnTo>
                    <a:pt x="179341" y="124911"/>
                  </a:lnTo>
                  <a:lnTo>
                    <a:pt x="165862" y="129572"/>
                  </a:lnTo>
                  <a:lnTo>
                    <a:pt x="151994" y="134683"/>
                  </a:lnTo>
                  <a:lnTo>
                    <a:pt x="138131" y="140088"/>
                  </a:lnTo>
                  <a:lnTo>
                    <a:pt x="124688" y="145411"/>
                  </a:lnTo>
                  <a:lnTo>
                    <a:pt x="111840" y="150437"/>
                  </a:lnTo>
                  <a:lnTo>
                    <a:pt x="99572" y="155115"/>
                  </a:lnTo>
                  <a:lnTo>
                    <a:pt x="87787" y="159483"/>
                  </a:lnTo>
                  <a:lnTo>
                    <a:pt x="76372" y="163605"/>
                  </a:lnTo>
                  <a:lnTo>
                    <a:pt x="65229" y="167543"/>
                  </a:lnTo>
                  <a:lnTo>
                    <a:pt x="54279" y="171347"/>
                  </a:lnTo>
                  <a:lnTo>
                    <a:pt x="43473" y="175035"/>
                  </a:lnTo>
                  <a:lnTo>
                    <a:pt x="33096" y="177818"/>
                  </a:lnTo>
                  <a:lnTo>
                    <a:pt x="23734" y="178178"/>
                  </a:lnTo>
                  <a:lnTo>
                    <a:pt x="15633" y="175478"/>
                  </a:lnTo>
                  <a:lnTo>
                    <a:pt x="9042" y="169729"/>
                  </a:lnTo>
                  <a:lnTo>
                    <a:pt x="4364" y="161136"/>
                  </a:lnTo>
                  <a:lnTo>
                    <a:pt x="1623" y="150135"/>
                  </a:lnTo>
                  <a:lnTo>
                    <a:pt x="392" y="137413"/>
                  </a:lnTo>
                  <a:lnTo>
                    <a:pt x="5" y="123760"/>
                  </a:lnTo>
                  <a:lnTo>
                    <a:pt x="0" y="109706"/>
                  </a:lnTo>
                  <a:lnTo>
                    <a:pt x="297" y="95683"/>
                  </a:lnTo>
                  <a:lnTo>
                    <a:pt x="1094" y="82115"/>
                  </a:lnTo>
                  <a:lnTo>
                    <a:pt x="2474" y="69180"/>
                  </a:lnTo>
                  <a:lnTo>
                    <a:pt x="4240" y="56921"/>
                  </a:lnTo>
                  <a:lnTo>
                    <a:pt x="6156" y="43942"/>
                  </a:lnTo>
                  <a:lnTo>
                    <a:pt x="8390" y="26869"/>
                  </a:lnTo>
                  <a:lnTo>
                    <a:pt x="112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16601" y="2021471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83088" y="67"/>
                  </a:lnTo>
                  <a:lnTo>
                    <a:pt x="72600" y="707"/>
                  </a:lnTo>
                  <a:lnTo>
                    <a:pt x="62303" y="1999"/>
                  </a:lnTo>
                  <a:lnTo>
                    <a:pt x="52080" y="3695"/>
                  </a:lnTo>
                  <a:lnTo>
                    <a:pt x="40812" y="5545"/>
                  </a:lnTo>
                  <a:lnTo>
                    <a:pt x="25267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95544" y="2129469"/>
              <a:ext cx="115814" cy="7817"/>
            </a:xfrm>
            <a:custGeom>
              <a:avLst/>
              <a:gdLst/>
              <a:ahLst/>
              <a:cxnLst/>
              <a:rect l="0" t="0" r="0" b="0"/>
              <a:pathLst>
                <a:path w="115814" h="7817">
                  <a:moveTo>
                    <a:pt x="115813" y="7816"/>
                  </a:moveTo>
                  <a:lnTo>
                    <a:pt x="106878" y="4949"/>
                  </a:lnTo>
                  <a:lnTo>
                    <a:pt x="97251" y="2807"/>
                  </a:lnTo>
                  <a:lnTo>
                    <a:pt x="85968" y="1208"/>
                  </a:lnTo>
                  <a:lnTo>
                    <a:pt x="73473" y="201"/>
                  </a:lnTo>
                  <a:lnTo>
                    <a:pt x="60642" y="0"/>
                  </a:lnTo>
                  <a:lnTo>
                    <a:pt x="48038" y="652"/>
                  </a:lnTo>
                  <a:lnTo>
                    <a:pt x="36305" y="1898"/>
                  </a:lnTo>
                  <a:lnTo>
                    <a:pt x="25179" y="3395"/>
                  </a:lnTo>
                  <a:lnTo>
                    <a:pt x="13691" y="5274"/>
                  </a:lnTo>
                  <a:lnTo>
                    <a:pt x="0" y="7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81634" y="1627741"/>
              <a:ext cx="193020" cy="404260"/>
            </a:xfrm>
            <a:custGeom>
              <a:avLst/>
              <a:gdLst/>
              <a:ahLst/>
              <a:cxnLst/>
              <a:rect l="0" t="0" r="0" b="0"/>
              <a:pathLst>
                <a:path w="193020" h="404260">
                  <a:moveTo>
                    <a:pt x="182490" y="151575"/>
                  </a:moveTo>
                  <a:lnTo>
                    <a:pt x="179624" y="142706"/>
                  </a:lnTo>
                  <a:lnTo>
                    <a:pt x="177481" y="133720"/>
                  </a:lnTo>
                  <a:lnTo>
                    <a:pt x="175873" y="123729"/>
                  </a:lnTo>
                  <a:lnTo>
                    <a:pt x="174520" y="112921"/>
                  </a:lnTo>
                  <a:lnTo>
                    <a:pt x="173023" y="101758"/>
                  </a:lnTo>
                  <a:lnTo>
                    <a:pt x="171168" y="90553"/>
                  </a:lnTo>
                  <a:lnTo>
                    <a:pt x="168756" y="79440"/>
                  </a:lnTo>
                  <a:lnTo>
                    <a:pt x="165526" y="68456"/>
                  </a:lnTo>
                  <a:lnTo>
                    <a:pt x="161424" y="57595"/>
                  </a:lnTo>
                  <a:lnTo>
                    <a:pt x="156549" y="46998"/>
                  </a:lnTo>
                  <a:lnTo>
                    <a:pt x="151060" y="36949"/>
                  </a:lnTo>
                  <a:lnTo>
                    <a:pt x="145102" y="27566"/>
                  </a:lnTo>
                  <a:lnTo>
                    <a:pt x="138475" y="19129"/>
                  </a:lnTo>
                  <a:lnTo>
                    <a:pt x="130663" y="12139"/>
                  </a:lnTo>
                  <a:lnTo>
                    <a:pt x="121484" y="6741"/>
                  </a:lnTo>
                  <a:lnTo>
                    <a:pt x="111217" y="2930"/>
                  </a:lnTo>
                  <a:lnTo>
                    <a:pt x="100409" y="731"/>
                  </a:lnTo>
                  <a:lnTo>
                    <a:pt x="89440" y="0"/>
                  </a:lnTo>
                  <a:lnTo>
                    <a:pt x="78652" y="795"/>
                  </a:lnTo>
                  <a:lnTo>
                    <a:pt x="68416" y="3448"/>
                  </a:lnTo>
                  <a:lnTo>
                    <a:pt x="58869" y="7967"/>
                  </a:lnTo>
                  <a:lnTo>
                    <a:pt x="49969" y="13933"/>
                  </a:lnTo>
                  <a:lnTo>
                    <a:pt x="41597" y="20692"/>
                  </a:lnTo>
                  <a:lnTo>
                    <a:pt x="33635" y="27799"/>
                  </a:lnTo>
                  <a:lnTo>
                    <a:pt x="26304" y="35348"/>
                  </a:lnTo>
                  <a:lnTo>
                    <a:pt x="20131" y="43854"/>
                  </a:lnTo>
                  <a:lnTo>
                    <a:pt x="15307" y="53535"/>
                  </a:lnTo>
                  <a:lnTo>
                    <a:pt x="11559" y="64155"/>
                  </a:lnTo>
                  <a:lnTo>
                    <a:pt x="8346" y="75209"/>
                  </a:lnTo>
                  <a:lnTo>
                    <a:pt x="5301" y="86351"/>
                  </a:lnTo>
                  <a:lnTo>
                    <a:pt x="2576" y="97426"/>
                  </a:lnTo>
                  <a:lnTo>
                    <a:pt x="724" y="108388"/>
                  </a:lnTo>
                  <a:lnTo>
                    <a:pt x="0" y="119240"/>
                  </a:lnTo>
                  <a:lnTo>
                    <a:pt x="515" y="130002"/>
                  </a:lnTo>
                  <a:lnTo>
                    <a:pt x="2388" y="140694"/>
                  </a:lnTo>
                  <a:lnTo>
                    <a:pt x="5542" y="151331"/>
                  </a:lnTo>
                  <a:lnTo>
                    <a:pt x="9762" y="161765"/>
                  </a:lnTo>
                  <a:lnTo>
                    <a:pt x="14805" y="171698"/>
                  </a:lnTo>
                  <a:lnTo>
                    <a:pt x="20459" y="181004"/>
                  </a:lnTo>
                  <a:lnTo>
                    <a:pt x="26881" y="189558"/>
                  </a:lnTo>
                  <a:lnTo>
                    <a:pt x="34555" y="197158"/>
                  </a:lnTo>
                  <a:lnTo>
                    <a:pt x="43642" y="203779"/>
                  </a:lnTo>
                  <a:lnTo>
                    <a:pt x="53846" y="209225"/>
                  </a:lnTo>
                  <a:lnTo>
                    <a:pt x="64613" y="213061"/>
                  </a:lnTo>
                  <a:lnTo>
                    <a:pt x="75555" y="215191"/>
                  </a:lnTo>
                  <a:lnTo>
                    <a:pt x="86323" y="215656"/>
                  </a:lnTo>
                  <a:lnTo>
                    <a:pt x="96547" y="214457"/>
                  </a:lnTo>
                  <a:lnTo>
                    <a:pt x="106091" y="211757"/>
                  </a:lnTo>
                  <a:lnTo>
                    <a:pt x="115158" y="207675"/>
                  </a:lnTo>
                  <a:lnTo>
                    <a:pt x="124175" y="202194"/>
                  </a:lnTo>
                  <a:lnTo>
                    <a:pt x="133387" y="195436"/>
                  </a:lnTo>
                  <a:lnTo>
                    <a:pt x="142542" y="187629"/>
                  </a:lnTo>
                  <a:lnTo>
                    <a:pt x="151011" y="179018"/>
                  </a:lnTo>
                  <a:lnTo>
                    <a:pt x="158485" y="169820"/>
                  </a:lnTo>
                  <a:lnTo>
                    <a:pt x="164978" y="160204"/>
                  </a:lnTo>
                  <a:lnTo>
                    <a:pt x="170648" y="150296"/>
                  </a:lnTo>
                  <a:lnTo>
                    <a:pt x="175689" y="140281"/>
                  </a:lnTo>
                  <a:lnTo>
                    <a:pt x="180506" y="133483"/>
                  </a:lnTo>
                  <a:lnTo>
                    <a:pt x="184885" y="133969"/>
                  </a:lnTo>
                  <a:lnTo>
                    <a:pt x="187968" y="140590"/>
                  </a:lnTo>
                  <a:lnTo>
                    <a:pt x="189903" y="151648"/>
                  </a:lnTo>
                  <a:lnTo>
                    <a:pt x="191081" y="165677"/>
                  </a:lnTo>
                  <a:lnTo>
                    <a:pt x="191799" y="181420"/>
                  </a:lnTo>
                  <a:lnTo>
                    <a:pt x="192242" y="198066"/>
                  </a:lnTo>
                  <a:lnTo>
                    <a:pt x="192519" y="215168"/>
                  </a:lnTo>
                  <a:lnTo>
                    <a:pt x="192695" y="232497"/>
                  </a:lnTo>
                  <a:lnTo>
                    <a:pt x="192807" y="249934"/>
                  </a:lnTo>
                  <a:lnTo>
                    <a:pt x="192879" y="267257"/>
                  </a:lnTo>
                  <a:lnTo>
                    <a:pt x="192927" y="284132"/>
                  </a:lnTo>
                  <a:lnTo>
                    <a:pt x="192957" y="300414"/>
                  </a:lnTo>
                  <a:lnTo>
                    <a:pt x="192978" y="316130"/>
                  </a:lnTo>
                  <a:lnTo>
                    <a:pt x="192992" y="331379"/>
                  </a:lnTo>
                  <a:lnTo>
                    <a:pt x="193001" y="346251"/>
                  </a:lnTo>
                  <a:lnTo>
                    <a:pt x="193007" y="360238"/>
                  </a:lnTo>
                  <a:lnTo>
                    <a:pt x="193012" y="373608"/>
                  </a:lnTo>
                  <a:lnTo>
                    <a:pt x="193015" y="387536"/>
                  </a:lnTo>
                  <a:lnTo>
                    <a:pt x="193019" y="4042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31935" y="1676665"/>
              <a:ext cx="139742" cy="418507"/>
            </a:xfrm>
            <a:custGeom>
              <a:avLst/>
              <a:gdLst/>
              <a:ahLst/>
              <a:cxnLst/>
              <a:rect l="0" t="0" r="0" b="0"/>
              <a:pathLst>
                <a:path w="139742" h="418507">
                  <a:moveTo>
                    <a:pt x="132230" y="186879"/>
                  </a:moveTo>
                  <a:lnTo>
                    <a:pt x="132297" y="175211"/>
                  </a:lnTo>
                  <a:lnTo>
                    <a:pt x="132938" y="164722"/>
                  </a:lnTo>
                  <a:lnTo>
                    <a:pt x="134230" y="154415"/>
                  </a:lnTo>
                  <a:lnTo>
                    <a:pt x="135917" y="143941"/>
                  </a:lnTo>
                  <a:lnTo>
                    <a:pt x="137585" y="132949"/>
                  </a:lnTo>
                  <a:lnTo>
                    <a:pt x="138989" y="121307"/>
                  </a:lnTo>
                  <a:lnTo>
                    <a:pt x="139741" y="109053"/>
                  </a:lnTo>
                  <a:lnTo>
                    <a:pt x="139255" y="96298"/>
                  </a:lnTo>
                  <a:lnTo>
                    <a:pt x="137328" y="83162"/>
                  </a:lnTo>
                  <a:lnTo>
                    <a:pt x="134083" y="69749"/>
                  </a:lnTo>
                  <a:lnTo>
                    <a:pt x="129770" y="56139"/>
                  </a:lnTo>
                  <a:lnTo>
                    <a:pt x="124640" y="42410"/>
                  </a:lnTo>
                  <a:lnTo>
                    <a:pt x="118587" y="29260"/>
                  </a:lnTo>
                  <a:lnTo>
                    <a:pt x="111169" y="17947"/>
                  </a:lnTo>
                  <a:lnTo>
                    <a:pt x="102258" y="9025"/>
                  </a:lnTo>
                  <a:lnTo>
                    <a:pt x="92173" y="2867"/>
                  </a:lnTo>
                  <a:lnTo>
                    <a:pt x="81487" y="0"/>
                  </a:lnTo>
                  <a:lnTo>
                    <a:pt x="70600" y="377"/>
                  </a:lnTo>
                  <a:lnTo>
                    <a:pt x="59867" y="3680"/>
                  </a:lnTo>
                  <a:lnTo>
                    <a:pt x="49668" y="9609"/>
                  </a:lnTo>
                  <a:lnTo>
                    <a:pt x="40150" y="17742"/>
                  </a:lnTo>
                  <a:lnTo>
                    <a:pt x="31439" y="27755"/>
                  </a:lnTo>
                  <a:lnTo>
                    <a:pt x="23726" y="39515"/>
                  </a:lnTo>
                  <a:lnTo>
                    <a:pt x="17021" y="52787"/>
                  </a:lnTo>
                  <a:lnTo>
                    <a:pt x="11347" y="67104"/>
                  </a:lnTo>
                  <a:lnTo>
                    <a:pt x="6826" y="81858"/>
                  </a:lnTo>
                  <a:lnTo>
                    <a:pt x="3416" y="96670"/>
                  </a:lnTo>
                  <a:lnTo>
                    <a:pt x="1109" y="111378"/>
                  </a:lnTo>
                  <a:lnTo>
                    <a:pt x="0" y="125940"/>
                  </a:lnTo>
                  <a:lnTo>
                    <a:pt x="36" y="140362"/>
                  </a:lnTo>
                  <a:lnTo>
                    <a:pt x="1195" y="154505"/>
                  </a:lnTo>
                  <a:lnTo>
                    <a:pt x="3568" y="168089"/>
                  </a:lnTo>
                  <a:lnTo>
                    <a:pt x="7098" y="180990"/>
                  </a:lnTo>
                  <a:lnTo>
                    <a:pt x="11926" y="192603"/>
                  </a:lnTo>
                  <a:lnTo>
                    <a:pt x="18448" y="201813"/>
                  </a:lnTo>
                  <a:lnTo>
                    <a:pt x="26718" y="208211"/>
                  </a:lnTo>
                  <a:lnTo>
                    <a:pt x="36186" y="211538"/>
                  </a:lnTo>
                  <a:lnTo>
                    <a:pt x="45918" y="211360"/>
                  </a:lnTo>
                  <a:lnTo>
                    <a:pt x="55342" y="207797"/>
                  </a:lnTo>
                  <a:lnTo>
                    <a:pt x="64108" y="201543"/>
                  </a:lnTo>
                  <a:lnTo>
                    <a:pt x="71916" y="193544"/>
                  </a:lnTo>
                  <a:lnTo>
                    <a:pt x="78718" y="184509"/>
                  </a:lnTo>
                  <a:lnTo>
                    <a:pt x="84641" y="174874"/>
                  </a:lnTo>
                  <a:lnTo>
                    <a:pt x="89869" y="164889"/>
                  </a:lnTo>
                  <a:lnTo>
                    <a:pt x="94592" y="154741"/>
                  </a:lnTo>
                  <a:lnTo>
                    <a:pt x="99451" y="146093"/>
                  </a:lnTo>
                  <a:lnTo>
                    <a:pt x="104659" y="141744"/>
                  </a:lnTo>
                  <a:lnTo>
                    <a:pt x="109263" y="142499"/>
                  </a:lnTo>
                  <a:lnTo>
                    <a:pt x="112885" y="147785"/>
                  </a:lnTo>
                  <a:lnTo>
                    <a:pt x="115567" y="156638"/>
                  </a:lnTo>
                  <a:lnTo>
                    <a:pt x="117486" y="168135"/>
                  </a:lnTo>
                  <a:lnTo>
                    <a:pt x="118829" y="181523"/>
                  </a:lnTo>
                  <a:lnTo>
                    <a:pt x="119761" y="196236"/>
                  </a:lnTo>
                  <a:lnTo>
                    <a:pt x="120568" y="211863"/>
                  </a:lnTo>
                  <a:lnTo>
                    <a:pt x="121646" y="228116"/>
                  </a:lnTo>
                  <a:lnTo>
                    <a:pt x="123185" y="244793"/>
                  </a:lnTo>
                  <a:lnTo>
                    <a:pt x="125033" y="261756"/>
                  </a:lnTo>
                  <a:lnTo>
                    <a:pt x="126812" y="278913"/>
                  </a:lnTo>
                  <a:lnTo>
                    <a:pt x="128302" y="296194"/>
                  </a:lnTo>
                  <a:lnTo>
                    <a:pt x="129454" y="313394"/>
                  </a:lnTo>
                  <a:lnTo>
                    <a:pt x="130301" y="330176"/>
                  </a:lnTo>
                  <a:lnTo>
                    <a:pt x="130906" y="346379"/>
                  </a:lnTo>
                  <a:lnTo>
                    <a:pt x="131330" y="361612"/>
                  </a:lnTo>
                  <a:lnTo>
                    <a:pt x="131667" y="376771"/>
                  </a:lnTo>
                  <a:lnTo>
                    <a:pt x="131951" y="394304"/>
                  </a:lnTo>
                  <a:lnTo>
                    <a:pt x="132230" y="4185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53554" y="2116227"/>
              <a:ext cx="547483" cy="31587"/>
            </a:xfrm>
            <a:custGeom>
              <a:avLst/>
              <a:gdLst/>
              <a:ahLst/>
              <a:cxnLst/>
              <a:rect l="0" t="0" r="0" b="0"/>
              <a:pathLst>
                <a:path w="547483" h="31587">
                  <a:moveTo>
                    <a:pt x="547482" y="0"/>
                  </a:moveTo>
                  <a:lnTo>
                    <a:pt x="532880" y="1"/>
                  </a:lnTo>
                  <a:lnTo>
                    <a:pt x="519609" y="1"/>
                  </a:lnTo>
                  <a:lnTo>
                    <a:pt x="506399" y="1"/>
                  </a:lnTo>
                  <a:lnTo>
                    <a:pt x="492712" y="1"/>
                  </a:lnTo>
                  <a:lnTo>
                    <a:pt x="477906" y="1"/>
                  </a:lnTo>
                  <a:lnTo>
                    <a:pt x="461742" y="1"/>
                  </a:lnTo>
                  <a:lnTo>
                    <a:pt x="444151" y="1"/>
                  </a:lnTo>
                  <a:lnTo>
                    <a:pt x="425061" y="1"/>
                  </a:lnTo>
                  <a:lnTo>
                    <a:pt x="404601" y="1"/>
                  </a:lnTo>
                  <a:lnTo>
                    <a:pt x="383507" y="1"/>
                  </a:lnTo>
                  <a:lnTo>
                    <a:pt x="362968" y="1"/>
                  </a:lnTo>
                  <a:lnTo>
                    <a:pt x="343606" y="1"/>
                  </a:lnTo>
                  <a:lnTo>
                    <a:pt x="325507" y="1"/>
                  </a:lnTo>
                  <a:lnTo>
                    <a:pt x="308504" y="1"/>
                  </a:lnTo>
                  <a:lnTo>
                    <a:pt x="292361" y="1"/>
                  </a:lnTo>
                  <a:lnTo>
                    <a:pt x="276858" y="1"/>
                  </a:lnTo>
                  <a:lnTo>
                    <a:pt x="261811" y="1"/>
                  </a:lnTo>
                  <a:lnTo>
                    <a:pt x="247085" y="5"/>
                  </a:lnTo>
                  <a:lnTo>
                    <a:pt x="232581" y="178"/>
                  </a:lnTo>
                  <a:lnTo>
                    <a:pt x="218229" y="826"/>
                  </a:lnTo>
                  <a:lnTo>
                    <a:pt x="203971" y="2079"/>
                  </a:lnTo>
                  <a:lnTo>
                    <a:pt x="189445" y="3905"/>
                  </a:lnTo>
                  <a:lnTo>
                    <a:pt x="174015" y="6201"/>
                  </a:lnTo>
                  <a:lnTo>
                    <a:pt x="157416" y="8853"/>
                  </a:lnTo>
                  <a:lnTo>
                    <a:pt x="140030" y="11599"/>
                  </a:lnTo>
                  <a:lnTo>
                    <a:pt x="122667" y="14055"/>
                  </a:lnTo>
                  <a:lnTo>
                    <a:pt x="105805" y="16040"/>
                  </a:lnTo>
                  <a:lnTo>
                    <a:pt x="89569" y="17710"/>
                  </a:lnTo>
                  <a:lnTo>
                    <a:pt x="73906" y="19446"/>
                  </a:lnTo>
                  <a:lnTo>
                    <a:pt x="58725" y="21464"/>
                  </a:lnTo>
                  <a:lnTo>
                    <a:pt x="44514" y="23661"/>
                  </a:lnTo>
                  <a:lnTo>
                    <a:pt x="30964" y="25914"/>
                  </a:lnTo>
                  <a:lnTo>
                    <a:pt x="16880" y="284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64082" y="2292334"/>
              <a:ext cx="273742" cy="319424"/>
            </a:xfrm>
            <a:custGeom>
              <a:avLst/>
              <a:gdLst/>
              <a:ahLst/>
              <a:cxnLst/>
              <a:rect l="0" t="0" r="0" b="0"/>
              <a:pathLst>
                <a:path w="273742" h="319424">
                  <a:moveTo>
                    <a:pt x="0" y="76577"/>
                  </a:moveTo>
                  <a:lnTo>
                    <a:pt x="5868" y="67776"/>
                  </a:lnTo>
                  <a:lnTo>
                    <a:pt x="11433" y="59430"/>
                  </a:lnTo>
                  <a:lnTo>
                    <a:pt x="17237" y="50735"/>
                  </a:lnTo>
                  <a:lnTo>
                    <a:pt x="23490" y="41787"/>
                  </a:lnTo>
                  <a:lnTo>
                    <a:pt x="30468" y="32941"/>
                  </a:lnTo>
                  <a:lnTo>
                    <a:pt x="38254" y="24411"/>
                  </a:lnTo>
                  <a:lnTo>
                    <a:pt x="46929" y="16568"/>
                  </a:lnTo>
                  <a:lnTo>
                    <a:pt x="56656" y="9987"/>
                  </a:lnTo>
                  <a:lnTo>
                    <a:pt x="67413" y="4873"/>
                  </a:lnTo>
                  <a:lnTo>
                    <a:pt x="78721" y="1424"/>
                  </a:lnTo>
                  <a:lnTo>
                    <a:pt x="89771" y="0"/>
                  </a:lnTo>
                  <a:lnTo>
                    <a:pt x="100123" y="603"/>
                  </a:lnTo>
                  <a:lnTo>
                    <a:pt x="109700" y="3108"/>
                  </a:lnTo>
                  <a:lnTo>
                    <a:pt x="118592" y="7448"/>
                  </a:lnTo>
                  <a:lnTo>
                    <a:pt x="126943" y="13405"/>
                  </a:lnTo>
                  <a:lnTo>
                    <a:pt x="134891" y="20826"/>
                  </a:lnTo>
                  <a:lnTo>
                    <a:pt x="142550" y="29701"/>
                  </a:lnTo>
                  <a:lnTo>
                    <a:pt x="149997" y="39891"/>
                  </a:lnTo>
                  <a:lnTo>
                    <a:pt x="156967" y="51156"/>
                  </a:lnTo>
                  <a:lnTo>
                    <a:pt x="162889" y="63241"/>
                  </a:lnTo>
                  <a:lnTo>
                    <a:pt x="167536" y="75935"/>
                  </a:lnTo>
                  <a:lnTo>
                    <a:pt x="170994" y="89391"/>
                  </a:lnTo>
                  <a:lnTo>
                    <a:pt x="173481" y="104094"/>
                  </a:lnTo>
                  <a:lnTo>
                    <a:pt x="175218" y="120203"/>
                  </a:lnTo>
                  <a:lnTo>
                    <a:pt x="176082" y="137258"/>
                  </a:lnTo>
                  <a:lnTo>
                    <a:pt x="175614" y="154399"/>
                  </a:lnTo>
                  <a:lnTo>
                    <a:pt x="173674" y="171109"/>
                  </a:lnTo>
                  <a:lnTo>
                    <a:pt x="170577" y="187073"/>
                  </a:lnTo>
                  <a:lnTo>
                    <a:pt x="166888" y="202020"/>
                  </a:lnTo>
                  <a:lnTo>
                    <a:pt x="162997" y="215923"/>
                  </a:lnTo>
                  <a:lnTo>
                    <a:pt x="158929" y="228919"/>
                  </a:lnTo>
                  <a:lnTo>
                    <a:pt x="154445" y="241203"/>
                  </a:lnTo>
                  <a:lnTo>
                    <a:pt x="149431" y="252951"/>
                  </a:lnTo>
                  <a:lnTo>
                    <a:pt x="143912" y="264149"/>
                  </a:lnTo>
                  <a:lnTo>
                    <a:pt x="137975" y="274604"/>
                  </a:lnTo>
                  <a:lnTo>
                    <a:pt x="131714" y="284265"/>
                  </a:lnTo>
                  <a:lnTo>
                    <a:pt x="125051" y="293058"/>
                  </a:lnTo>
                  <a:lnTo>
                    <a:pt x="117745" y="300819"/>
                  </a:lnTo>
                  <a:lnTo>
                    <a:pt x="109715" y="307548"/>
                  </a:lnTo>
                  <a:lnTo>
                    <a:pt x="100864" y="313067"/>
                  </a:lnTo>
                  <a:lnTo>
                    <a:pt x="91012" y="316951"/>
                  </a:lnTo>
                  <a:lnTo>
                    <a:pt x="80173" y="319109"/>
                  </a:lnTo>
                  <a:lnTo>
                    <a:pt x="68979" y="319423"/>
                  </a:lnTo>
                  <a:lnTo>
                    <a:pt x="58538" y="317589"/>
                  </a:lnTo>
                  <a:lnTo>
                    <a:pt x="49420" y="313646"/>
                  </a:lnTo>
                  <a:lnTo>
                    <a:pt x="41997" y="307744"/>
                  </a:lnTo>
                  <a:lnTo>
                    <a:pt x="36686" y="299972"/>
                  </a:lnTo>
                  <a:lnTo>
                    <a:pt x="33493" y="290570"/>
                  </a:lnTo>
                  <a:lnTo>
                    <a:pt x="32281" y="280192"/>
                  </a:lnTo>
                  <a:lnTo>
                    <a:pt x="32964" y="269775"/>
                  </a:lnTo>
                  <a:lnTo>
                    <a:pt x="35310" y="259854"/>
                  </a:lnTo>
                  <a:lnTo>
                    <a:pt x="39151" y="250740"/>
                  </a:lnTo>
                  <a:lnTo>
                    <a:pt x="44469" y="242690"/>
                  </a:lnTo>
                  <a:lnTo>
                    <a:pt x="51123" y="235721"/>
                  </a:lnTo>
                  <a:lnTo>
                    <a:pt x="59029" y="229685"/>
                  </a:lnTo>
                  <a:lnTo>
                    <a:pt x="68238" y="224381"/>
                  </a:lnTo>
                  <a:lnTo>
                    <a:pt x="78662" y="219629"/>
                  </a:lnTo>
                  <a:lnTo>
                    <a:pt x="90254" y="215604"/>
                  </a:lnTo>
                  <a:lnTo>
                    <a:pt x="103091" y="212804"/>
                  </a:lnTo>
                  <a:lnTo>
                    <a:pt x="117095" y="211398"/>
                  </a:lnTo>
                  <a:lnTo>
                    <a:pt x="131904" y="211098"/>
                  </a:lnTo>
                  <a:lnTo>
                    <a:pt x="146991" y="211352"/>
                  </a:lnTo>
                  <a:lnTo>
                    <a:pt x="162026" y="211776"/>
                  </a:lnTo>
                  <a:lnTo>
                    <a:pt x="176883" y="212023"/>
                  </a:lnTo>
                  <a:lnTo>
                    <a:pt x="191545" y="211724"/>
                  </a:lnTo>
                  <a:lnTo>
                    <a:pt x="206024" y="210737"/>
                  </a:lnTo>
                  <a:lnTo>
                    <a:pt x="219944" y="209068"/>
                  </a:lnTo>
                  <a:lnTo>
                    <a:pt x="234006" y="206500"/>
                  </a:lnTo>
                  <a:lnTo>
                    <a:pt x="250562" y="201685"/>
                  </a:lnTo>
                  <a:lnTo>
                    <a:pt x="273741" y="1923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29027" y="2323203"/>
              <a:ext cx="164726" cy="280582"/>
            </a:xfrm>
            <a:custGeom>
              <a:avLst/>
              <a:gdLst/>
              <a:ahLst/>
              <a:cxnLst/>
              <a:rect l="0" t="0" r="0" b="0"/>
              <a:pathLst>
                <a:path w="164726" h="280582">
                  <a:moveTo>
                    <a:pt x="124610" y="3595"/>
                  </a:moveTo>
                  <a:lnTo>
                    <a:pt x="115809" y="862"/>
                  </a:lnTo>
                  <a:lnTo>
                    <a:pt x="107462" y="0"/>
                  </a:lnTo>
                  <a:lnTo>
                    <a:pt x="98768" y="990"/>
                  </a:lnTo>
                  <a:lnTo>
                    <a:pt x="89820" y="3529"/>
                  </a:lnTo>
                  <a:lnTo>
                    <a:pt x="80973" y="7314"/>
                  </a:lnTo>
                  <a:lnTo>
                    <a:pt x="72439" y="12054"/>
                  </a:lnTo>
                  <a:lnTo>
                    <a:pt x="64423" y="17660"/>
                  </a:lnTo>
                  <a:lnTo>
                    <a:pt x="57194" y="24238"/>
                  </a:lnTo>
                  <a:lnTo>
                    <a:pt x="50812" y="31773"/>
                  </a:lnTo>
                  <a:lnTo>
                    <a:pt x="45019" y="40288"/>
                  </a:lnTo>
                  <a:lnTo>
                    <a:pt x="39354" y="49914"/>
                  </a:lnTo>
                  <a:lnTo>
                    <a:pt x="33542" y="60614"/>
                  </a:lnTo>
                  <a:lnTo>
                    <a:pt x="27653" y="72225"/>
                  </a:lnTo>
                  <a:lnTo>
                    <a:pt x="21998" y="84543"/>
                  </a:lnTo>
                  <a:lnTo>
                    <a:pt x="16753" y="97383"/>
                  </a:lnTo>
                  <a:lnTo>
                    <a:pt x="12096" y="110598"/>
                  </a:lnTo>
                  <a:lnTo>
                    <a:pt x="8273" y="124075"/>
                  </a:lnTo>
                  <a:lnTo>
                    <a:pt x="5336" y="137738"/>
                  </a:lnTo>
                  <a:lnTo>
                    <a:pt x="3178" y="151692"/>
                  </a:lnTo>
                  <a:lnTo>
                    <a:pt x="1640" y="166206"/>
                  </a:lnTo>
                  <a:lnTo>
                    <a:pt x="568" y="181373"/>
                  </a:lnTo>
                  <a:lnTo>
                    <a:pt x="0" y="196813"/>
                  </a:lnTo>
                  <a:lnTo>
                    <a:pt x="142" y="211799"/>
                  </a:lnTo>
                  <a:lnTo>
                    <a:pt x="1066" y="225943"/>
                  </a:lnTo>
                  <a:lnTo>
                    <a:pt x="3177" y="238879"/>
                  </a:lnTo>
                  <a:lnTo>
                    <a:pt x="7262" y="250117"/>
                  </a:lnTo>
                  <a:lnTo>
                    <a:pt x="13574" y="259555"/>
                  </a:lnTo>
                  <a:lnTo>
                    <a:pt x="21898" y="267249"/>
                  </a:lnTo>
                  <a:lnTo>
                    <a:pt x="31845" y="273217"/>
                  </a:lnTo>
                  <a:lnTo>
                    <a:pt x="43007" y="277630"/>
                  </a:lnTo>
                  <a:lnTo>
                    <a:pt x="54719" y="280291"/>
                  </a:lnTo>
                  <a:lnTo>
                    <a:pt x="66105" y="280581"/>
                  </a:lnTo>
                  <a:lnTo>
                    <a:pt x="76717" y="278372"/>
                  </a:lnTo>
                  <a:lnTo>
                    <a:pt x="86483" y="274128"/>
                  </a:lnTo>
                  <a:lnTo>
                    <a:pt x="95509" y="268607"/>
                  </a:lnTo>
                  <a:lnTo>
                    <a:pt x="103954" y="262370"/>
                  </a:lnTo>
                  <a:lnTo>
                    <a:pt x="111967" y="255422"/>
                  </a:lnTo>
                  <a:lnTo>
                    <a:pt x="119670" y="247329"/>
                  </a:lnTo>
                  <a:lnTo>
                    <a:pt x="127151" y="237928"/>
                  </a:lnTo>
                  <a:lnTo>
                    <a:pt x="134314" y="227498"/>
                  </a:lnTo>
                  <a:lnTo>
                    <a:pt x="140898" y="216571"/>
                  </a:lnTo>
                  <a:lnTo>
                    <a:pt x="146802" y="205511"/>
                  </a:lnTo>
                  <a:lnTo>
                    <a:pt x="151920" y="194320"/>
                  </a:lnTo>
                  <a:lnTo>
                    <a:pt x="156058" y="182748"/>
                  </a:lnTo>
                  <a:lnTo>
                    <a:pt x="159211" y="170669"/>
                  </a:lnTo>
                  <a:lnTo>
                    <a:pt x="161515" y="158099"/>
                  </a:lnTo>
                  <a:lnTo>
                    <a:pt x="163153" y="145121"/>
                  </a:lnTo>
                  <a:lnTo>
                    <a:pt x="164285" y="131840"/>
                  </a:lnTo>
                  <a:lnTo>
                    <a:pt x="164725" y="118667"/>
                  </a:lnTo>
                  <a:lnTo>
                    <a:pt x="163965" y="106281"/>
                  </a:lnTo>
                  <a:lnTo>
                    <a:pt x="161821" y="94992"/>
                  </a:lnTo>
                  <a:lnTo>
                    <a:pt x="158416" y="84769"/>
                  </a:lnTo>
                  <a:lnTo>
                    <a:pt x="153988" y="75434"/>
                  </a:lnTo>
                  <a:lnTo>
                    <a:pt x="148787" y="66791"/>
                  </a:lnTo>
                  <a:lnTo>
                    <a:pt x="142944" y="58959"/>
                  </a:lnTo>
                  <a:lnTo>
                    <a:pt x="135689" y="51608"/>
                  </a:lnTo>
                  <a:lnTo>
                    <a:pt x="124154" y="44087"/>
                  </a:lnTo>
                  <a:lnTo>
                    <a:pt x="103553" y="351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95834" y="208464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69693" y="2934"/>
                  </a:lnTo>
                  <a:lnTo>
                    <a:pt x="57062" y="5716"/>
                  </a:lnTo>
                  <a:lnTo>
                    <a:pt x="45171" y="8611"/>
                  </a:lnTo>
                  <a:lnTo>
                    <a:pt x="34170" y="11490"/>
                  </a:lnTo>
                  <a:lnTo>
                    <a:pt x="23726" y="14319"/>
                  </a:lnTo>
                  <a:lnTo>
                    <a:pt x="12917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16891" y="2168870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72560" y="10462"/>
                  </a:lnTo>
                  <a:lnTo>
                    <a:pt x="62071" y="9822"/>
                  </a:lnTo>
                  <a:lnTo>
                    <a:pt x="51778" y="8529"/>
                  </a:lnTo>
                  <a:lnTo>
                    <a:pt x="41758" y="6834"/>
                  </a:lnTo>
                  <a:lnTo>
                    <a:pt x="31392" y="4983"/>
                  </a:lnTo>
                  <a:lnTo>
                    <a:pt x="18646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06487" y="1926715"/>
              <a:ext cx="10530" cy="536954"/>
            </a:xfrm>
            <a:custGeom>
              <a:avLst/>
              <a:gdLst/>
              <a:ahLst/>
              <a:cxnLst/>
              <a:rect l="0" t="0" r="0" b="0"/>
              <a:pathLst>
                <a:path w="10530" h="536954">
                  <a:moveTo>
                    <a:pt x="0" y="0"/>
                  </a:moveTo>
                  <a:lnTo>
                    <a:pt x="0" y="10115"/>
                  </a:lnTo>
                  <a:lnTo>
                    <a:pt x="0" y="24377"/>
                  </a:lnTo>
                  <a:lnTo>
                    <a:pt x="0" y="40378"/>
                  </a:lnTo>
                  <a:lnTo>
                    <a:pt x="0" y="57141"/>
                  </a:lnTo>
                  <a:lnTo>
                    <a:pt x="0" y="74269"/>
                  </a:lnTo>
                  <a:lnTo>
                    <a:pt x="0" y="91583"/>
                  </a:lnTo>
                  <a:lnTo>
                    <a:pt x="0" y="109002"/>
                  </a:lnTo>
                  <a:lnTo>
                    <a:pt x="0" y="126644"/>
                  </a:lnTo>
                  <a:lnTo>
                    <a:pt x="0" y="144793"/>
                  </a:lnTo>
                  <a:lnTo>
                    <a:pt x="0" y="163561"/>
                  </a:lnTo>
                  <a:lnTo>
                    <a:pt x="0" y="182743"/>
                  </a:lnTo>
                  <a:lnTo>
                    <a:pt x="0" y="201928"/>
                  </a:lnTo>
                  <a:lnTo>
                    <a:pt x="0" y="220871"/>
                  </a:lnTo>
                  <a:lnTo>
                    <a:pt x="0" y="239506"/>
                  </a:lnTo>
                  <a:lnTo>
                    <a:pt x="0" y="257859"/>
                  </a:lnTo>
                  <a:lnTo>
                    <a:pt x="0" y="275982"/>
                  </a:lnTo>
                  <a:lnTo>
                    <a:pt x="0" y="293934"/>
                  </a:lnTo>
                  <a:lnTo>
                    <a:pt x="0" y="311759"/>
                  </a:lnTo>
                  <a:lnTo>
                    <a:pt x="5" y="329497"/>
                  </a:lnTo>
                  <a:lnTo>
                    <a:pt x="178" y="347174"/>
                  </a:lnTo>
                  <a:lnTo>
                    <a:pt x="826" y="364809"/>
                  </a:lnTo>
                  <a:lnTo>
                    <a:pt x="2075" y="382411"/>
                  </a:lnTo>
                  <a:lnTo>
                    <a:pt x="3728" y="399825"/>
                  </a:lnTo>
                  <a:lnTo>
                    <a:pt x="5376" y="416751"/>
                  </a:lnTo>
                  <a:lnTo>
                    <a:pt x="6779" y="433063"/>
                  </a:lnTo>
                  <a:lnTo>
                    <a:pt x="7872" y="448797"/>
                  </a:lnTo>
                  <a:lnTo>
                    <a:pt x="8680" y="464056"/>
                  </a:lnTo>
                  <a:lnTo>
                    <a:pt x="9258" y="478934"/>
                  </a:lnTo>
                  <a:lnTo>
                    <a:pt x="9663" y="492925"/>
                  </a:lnTo>
                  <a:lnTo>
                    <a:pt x="9987" y="506298"/>
                  </a:lnTo>
                  <a:lnTo>
                    <a:pt x="10259" y="520229"/>
                  </a:lnTo>
                  <a:lnTo>
                    <a:pt x="10529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62583" y="2010943"/>
              <a:ext cx="233377" cy="313131"/>
            </a:xfrm>
            <a:custGeom>
              <a:avLst/>
              <a:gdLst/>
              <a:ahLst/>
              <a:cxnLst/>
              <a:rect l="0" t="0" r="0" b="0"/>
              <a:pathLst>
                <a:path w="233377" h="313131">
                  <a:moveTo>
                    <a:pt x="233376" y="221098"/>
                  </a:moveTo>
                  <a:lnTo>
                    <a:pt x="227374" y="226899"/>
                  </a:lnTo>
                  <a:lnTo>
                    <a:pt x="220529" y="231823"/>
                  </a:lnTo>
                  <a:lnTo>
                    <a:pt x="212142" y="236325"/>
                  </a:lnTo>
                  <a:lnTo>
                    <a:pt x="202514" y="240546"/>
                  </a:lnTo>
                  <a:lnTo>
                    <a:pt x="192199" y="244560"/>
                  </a:lnTo>
                  <a:lnTo>
                    <a:pt x="181587" y="248426"/>
                  </a:lnTo>
                  <a:lnTo>
                    <a:pt x="170717" y="252351"/>
                  </a:lnTo>
                  <a:lnTo>
                    <a:pt x="159368" y="256675"/>
                  </a:lnTo>
                  <a:lnTo>
                    <a:pt x="147448" y="261546"/>
                  </a:lnTo>
                  <a:lnTo>
                    <a:pt x="135156" y="266784"/>
                  </a:lnTo>
                  <a:lnTo>
                    <a:pt x="122898" y="271993"/>
                  </a:lnTo>
                  <a:lnTo>
                    <a:pt x="110904" y="276944"/>
                  </a:lnTo>
                  <a:lnTo>
                    <a:pt x="99070" y="281743"/>
                  </a:lnTo>
                  <a:lnTo>
                    <a:pt x="87058" y="286724"/>
                  </a:lnTo>
                  <a:lnTo>
                    <a:pt x="74680" y="292070"/>
                  </a:lnTo>
                  <a:lnTo>
                    <a:pt x="61908" y="297644"/>
                  </a:lnTo>
                  <a:lnTo>
                    <a:pt x="48795" y="303086"/>
                  </a:lnTo>
                  <a:lnTo>
                    <a:pt x="35436" y="308174"/>
                  </a:lnTo>
                  <a:lnTo>
                    <a:pt x="22713" y="312193"/>
                  </a:lnTo>
                  <a:lnTo>
                    <a:pt x="12015" y="313130"/>
                  </a:lnTo>
                  <a:lnTo>
                    <a:pt x="4374" y="309976"/>
                  </a:lnTo>
                  <a:lnTo>
                    <a:pt x="554" y="303875"/>
                  </a:lnTo>
                  <a:lnTo>
                    <a:pt x="0" y="295603"/>
                  </a:lnTo>
                  <a:lnTo>
                    <a:pt x="1846" y="285514"/>
                  </a:lnTo>
                  <a:lnTo>
                    <a:pt x="5365" y="273719"/>
                  </a:lnTo>
                  <a:lnTo>
                    <a:pt x="10029" y="260441"/>
                  </a:lnTo>
                  <a:lnTo>
                    <a:pt x="15467" y="246466"/>
                  </a:lnTo>
                  <a:lnTo>
                    <a:pt x="21428" y="233007"/>
                  </a:lnTo>
                  <a:lnTo>
                    <a:pt x="27739" y="220689"/>
                  </a:lnTo>
                  <a:lnTo>
                    <a:pt x="34284" y="209115"/>
                  </a:lnTo>
                  <a:lnTo>
                    <a:pt x="40987" y="197202"/>
                  </a:lnTo>
                  <a:lnTo>
                    <a:pt x="47790" y="184338"/>
                  </a:lnTo>
                  <a:lnTo>
                    <a:pt x="54496" y="170729"/>
                  </a:lnTo>
                  <a:lnTo>
                    <a:pt x="60773" y="157113"/>
                  </a:lnTo>
                  <a:lnTo>
                    <a:pt x="66476" y="143933"/>
                  </a:lnTo>
                  <a:lnTo>
                    <a:pt x="71628" y="130828"/>
                  </a:lnTo>
                  <a:lnTo>
                    <a:pt x="76322" y="116831"/>
                  </a:lnTo>
                  <a:lnTo>
                    <a:pt x="80662" y="101465"/>
                  </a:lnTo>
                  <a:lnTo>
                    <a:pt x="84591" y="85063"/>
                  </a:lnTo>
                  <a:lnTo>
                    <a:pt x="88276" y="66591"/>
                  </a:lnTo>
                  <a:lnTo>
                    <a:pt x="92044" y="41065"/>
                  </a:lnTo>
                  <a:lnTo>
                    <a:pt x="965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80228" y="1684559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7662" y="11936"/>
                  </a:lnTo>
                  <a:lnTo>
                    <a:pt x="5520" y="24986"/>
                  </a:lnTo>
                  <a:lnTo>
                    <a:pt x="3917" y="40460"/>
                  </a:lnTo>
                  <a:lnTo>
                    <a:pt x="2736" y="57682"/>
                  </a:lnTo>
                  <a:lnTo>
                    <a:pt x="1888" y="75346"/>
                  </a:lnTo>
                  <a:lnTo>
                    <a:pt x="1290" y="92642"/>
                  </a:lnTo>
                  <a:lnTo>
                    <a:pt x="876" y="109289"/>
                  </a:lnTo>
                  <a:lnTo>
                    <a:pt x="591" y="125286"/>
                  </a:lnTo>
                  <a:lnTo>
                    <a:pt x="398" y="140748"/>
                  </a:lnTo>
                  <a:lnTo>
                    <a:pt x="267" y="156129"/>
                  </a:lnTo>
                  <a:lnTo>
                    <a:pt x="179" y="172156"/>
                  </a:lnTo>
                  <a:lnTo>
                    <a:pt x="119" y="189165"/>
                  </a:lnTo>
                  <a:lnTo>
                    <a:pt x="80" y="206832"/>
                  </a:lnTo>
                  <a:lnTo>
                    <a:pt x="53" y="224384"/>
                  </a:lnTo>
                  <a:lnTo>
                    <a:pt x="35" y="241361"/>
                  </a:lnTo>
                  <a:lnTo>
                    <a:pt x="24" y="257248"/>
                  </a:lnTo>
                  <a:lnTo>
                    <a:pt x="15" y="272982"/>
                  </a:lnTo>
                  <a:lnTo>
                    <a:pt x="7" y="29105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52780" y="1729797"/>
              <a:ext cx="119990" cy="344318"/>
            </a:xfrm>
            <a:custGeom>
              <a:avLst/>
              <a:gdLst/>
              <a:ahLst/>
              <a:cxnLst/>
              <a:rect l="0" t="0" r="0" b="0"/>
              <a:pathLst>
                <a:path w="119990" h="344318">
                  <a:moveTo>
                    <a:pt x="95904" y="186389"/>
                  </a:moveTo>
                  <a:lnTo>
                    <a:pt x="98837" y="177588"/>
                  </a:lnTo>
                  <a:lnTo>
                    <a:pt x="101619" y="169241"/>
                  </a:lnTo>
                  <a:lnTo>
                    <a:pt x="104519" y="160538"/>
                  </a:lnTo>
                  <a:lnTo>
                    <a:pt x="107560" y="151244"/>
                  </a:lnTo>
                  <a:lnTo>
                    <a:pt x="110724" y="141101"/>
                  </a:lnTo>
                  <a:lnTo>
                    <a:pt x="113979" y="130055"/>
                  </a:lnTo>
                  <a:lnTo>
                    <a:pt x="116972" y="118216"/>
                  </a:lnTo>
                  <a:lnTo>
                    <a:pt x="119067" y="105746"/>
                  </a:lnTo>
                  <a:lnTo>
                    <a:pt x="119989" y="92808"/>
                  </a:lnTo>
                  <a:lnTo>
                    <a:pt x="119793" y="79698"/>
                  </a:lnTo>
                  <a:lnTo>
                    <a:pt x="118672" y="66824"/>
                  </a:lnTo>
                  <a:lnTo>
                    <a:pt x="116840" y="54394"/>
                  </a:lnTo>
                  <a:lnTo>
                    <a:pt x="114323" y="42590"/>
                  </a:lnTo>
                  <a:lnTo>
                    <a:pt x="110964" y="31656"/>
                  </a:lnTo>
                  <a:lnTo>
                    <a:pt x="106736" y="21648"/>
                  </a:lnTo>
                  <a:lnTo>
                    <a:pt x="101423" y="12944"/>
                  </a:lnTo>
                  <a:lnTo>
                    <a:pt x="94568" y="6300"/>
                  </a:lnTo>
                  <a:lnTo>
                    <a:pt x="86071" y="1953"/>
                  </a:lnTo>
                  <a:lnTo>
                    <a:pt x="76449" y="0"/>
                  </a:lnTo>
                  <a:lnTo>
                    <a:pt x="66614" y="651"/>
                  </a:lnTo>
                  <a:lnTo>
                    <a:pt x="57114" y="3761"/>
                  </a:lnTo>
                  <a:lnTo>
                    <a:pt x="48129" y="9084"/>
                  </a:lnTo>
                  <a:lnTo>
                    <a:pt x="39642" y="16461"/>
                  </a:lnTo>
                  <a:lnTo>
                    <a:pt x="31571" y="25603"/>
                  </a:lnTo>
                  <a:lnTo>
                    <a:pt x="23981" y="36144"/>
                  </a:lnTo>
                  <a:lnTo>
                    <a:pt x="17096" y="47735"/>
                  </a:lnTo>
                  <a:lnTo>
                    <a:pt x="10986" y="60079"/>
                  </a:lnTo>
                  <a:lnTo>
                    <a:pt x="5899" y="72790"/>
                  </a:lnTo>
                  <a:lnTo>
                    <a:pt x="2311" y="85396"/>
                  </a:lnTo>
                  <a:lnTo>
                    <a:pt x="350" y="97647"/>
                  </a:lnTo>
                  <a:lnTo>
                    <a:pt x="0" y="109330"/>
                  </a:lnTo>
                  <a:lnTo>
                    <a:pt x="1277" y="120184"/>
                  </a:lnTo>
                  <a:lnTo>
                    <a:pt x="4030" y="130139"/>
                  </a:lnTo>
                  <a:lnTo>
                    <a:pt x="8147" y="138807"/>
                  </a:lnTo>
                  <a:lnTo>
                    <a:pt x="13651" y="145428"/>
                  </a:lnTo>
                  <a:lnTo>
                    <a:pt x="20420" y="149759"/>
                  </a:lnTo>
                  <a:lnTo>
                    <a:pt x="28066" y="151701"/>
                  </a:lnTo>
                  <a:lnTo>
                    <a:pt x="36035" y="151043"/>
                  </a:lnTo>
                  <a:lnTo>
                    <a:pt x="43980" y="147933"/>
                  </a:lnTo>
                  <a:lnTo>
                    <a:pt x="51601" y="142779"/>
                  </a:lnTo>
                  <a:lnTo>
                    <a:pt x="58566" y="136048"/>
                  </a:lnTo>
                  <a:lnTo>
                    <a:pt x="64782" y="128204"/>
                  </a:lnTo>
                  <a:lnTo>
                    <a:pt x="70855" y="121209"/>
                  </a:lnTo>
                  <a:lnTo>
                    <a:pt x="77020" y="118058"/>
                  </a:lnTo>
                  <a:lnTo>
                    <a:pt x="82282" y="119602"/>
                  </a:lnTo>
                  <a:lnTo>
                    <a:pt x="86327" y="125385"/>
                  </a:lnTo>
                  <a:lnTo>
                    <a:pt x="89279" y="134552"/>
                  </a:lnTo>
                  <a:lnTo>
                    <a:pt x="91369" y="146415"/>
                  </a:lnTo>
                  <a:lnTo>
                    <a:pt x="92823" y="160575"/>
                  </a:lnTo>
                  <a:lnTo>
                    <a:pt x="93822" y="176615"/>
                  </a:lnTo>
                  <a:lnTo>
                    <a:pt x="94502" y="193946"/>
                  </a:lnTo>
                  <a:lnTo>
                    <a:pt x="94962" y="211880"/>
                  </a:lnTo>
                  <a:lnTo>
                    <a:pt x="95277" y="229973"/>
                  </a:lnTo>
                  <a:lnTo>
                    <a:pt x="95658" y="247698"/>
                  </a:lnTo>
                  <a:lnTo>
                    <a:pt x="96447" y="264375"/>
                  </a:lnTo>
                  <a:lnTo>
                    <a:pt x="97789" y="279730"/>
                  </a:lnTo>
                  <a:lnTo>
                    <a:pt x="99513" y="293588"/>
                  </a:lnTo>
                  <a:lnTo>
                    <a:pt x="101389" y="307152"/>
                  </a:lnTo>
                  <a:lnTo>
                    <a:pt x="103583" y="322728"/>
                  </a:lnTo>
                  <a:lnTo>
                    <a:pt x="106432" y="3443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96000" y="2117618"/>
              <a:ext cx="347442" cy="30196"/>
            </a:xfrm>
            <a:custGeom>
              <a:avLst/>
              <a:gdLst/>
              <a:ahLst/>
              <a:cxnLst/>
              <a:rect l="0" t="0" r="0" b="0"/>
              <a:pathLst>
                <a:path w="347442" h="30196">
                  <a:moveTo>
                    <a:pt x="347441" y="30195"/>
                  </a:moveTo>
                  <a:lnTo>
                    <a:pt x="338572" y="27261"/>
                  </a:lnTo>
                  <a:lnTo>
                    <a:pt x="329585" y="24479"/>
                  </a:lnTo>
                  <a:lnTo>
                    <a:pt x="319594" y="21580"/>
                  </a:lnTo>
                  <a:lnTo>
                    <a:pt x="308787" y="18539"/>
                  </a:lnTo>
                  <a:lnTo>
                    <a:pt x="297624" y="15374"/>
                  </a:lnTo>
                  <a:lnTo>
                    <a:pt x="286405" y="12115"/>
                  </a:lnTo>
                  <a:lnTo>
                    <a:pt x="274774" y="8949"/>
                  </a:lnTo>
                  <a:lnTo>
                    <a:pt x="261845" y="6207"/>
                  </a:lnTo>
                  <a:lnTo>
                    <a:pt x="247219" y="4031"/>
                  </a:lnTo>
                  <a:lnTo>
                    <a:pt x="230973" y="2402"/>
                  </a:lnTo>
                  <a:lnTo>
                    <a:pt x="213386" y="1226"/>
                  </a:lnTo>
                  <a:lnTo>
                    <a:pt x="194777" y="401"/>
                  </a:lnTo>
                  <a:lnTo>
                    <a:pt x="175587" y="0"/>
                  </a:lnTo>
                  <a:lnTo>
                    <a:pt x="156339" y="254"/>
                  </a:lnTo>
                  <a:lnTo>
                    <a:pt x="137324" y="1235"/>
                  </a:lnTo>
                  <a:lnTo>
                    <a:pt x="118628" y="2707"/>
                  </a:lnTo>
                  <a:lnTo>
                    <a:pt x="100227" y="4233"/>
                  </a:lnTo>
                  <a:lnTo>
                    <a:pt x="82086" y="5558"/>
                  </a:lnTo>
                  <a:lnTo>
                    <a:pt x="64710" y="6800"/>
                  </a:lnTo>
                  <a:lnTo>
                    <a:pt x="47341" y="8587"/>
                  </a:lnTo>
                  <a:lnTo>
                    <a:pt x="27332" y="12189"/>
                  </a:lnTo>
                  <a:lnTo>
                    <a:pt x="0" y="19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061429" y="2275560"/>
              <a:ext cx="213556" cy="249879"/>
            </a:xfrm>
            <a:custGeom>
              <a:avLst/>
              <a:gdLst/>
              <a:ahLst/>
              <a:cxnLst/>
              <a:rect l="0" t="0" r="0" b="0"/>
              <a:pathLst>
                <a:path w="213556" h="249879">
                  <a:moveTo>
                    <a:pt x="2985" y="61766"/>
                  </a:moveTo>
                  <a:lnTo>
                    <a:pt x="8853" y="53032"/>
                  </a:lnTo>
                  <a:lnTo>
                    <a:pt x="14417" y="45325"/>
                  </a:lnTo>
                  <a:lnTo>
                    <a:pt x="20217" y="37923"/>
                  </a:lnTo>
                  <a:lnTo>
                    <a:pt x="26297" y="30662"/>
                  </a:lnTo>
                  <a:lnTo>
                    <a:pt x="32627" y="23483"/>
                  </a:lnTo>
                  <a:lnTo>
                    <a:pt x="39160" y="16371"/>
                  </a:lnTo>
                  <a:lnTo>
                    <a:pt x="46009" y="9799"/>
                  </a:lnTo>
                  <a:lnTo>
                    <a:pt x="53440" y="4678"/>
                  </a:lnTo>
                  <a:lnTo>
                    <a:pt x="61546" y="1391"/>
                  </a:lnTo>
                  <a:lnTo>
                    <a:pt x="70108" y="0"/>
                  </a:lnTo>
                  <a:lnTo>
                    <a:pt x="78702" y="505"/>
                  </a:lnTo>
                  <a:lnTo>
                    <a:pt x="87069" y="2702"/>
                  </a:lnTo>
                  <a:lnTo>
                    <a:pt x="94974" y="6430"/>
                  </a:lnTo>
                  <a:lnTo>
                    <a:pt x="102130" y="11665"/>
                  </a:lnTo>
                  <a:lnTo>
                    <a:pt x="108459" y="18255"/>
                  </a:lnTo>
                  <a:lnTo>
                    <a:pt x="114048" y="25947"/>
                  </a:lnTo>
                  <a:lnTo>
                    <a:pt x="119043" y="34480"/>
                  </a:lnTo>
                  <a:lnTo>
                    <a:pt x="123583" y="43631"/>
                  </a:lnTo>
                  <a:lnTo>
                    <a:pt x="127465" y="53385"/>
                  </a:lnTo>
                  <a:lnTo>
                    <a:pt x="130169" y="63917"/>
                  </a:lnTo>
                  <a:lnTo>
                    <a:pt x="131510" y="75263"/>
                  </a:lnTo>
                  <a:lnTo>
                    <a:pt x="131766" y="87324"/>
                  </a:lnTo>
                  <a:lnTo>
                    <a:pt x="131482" y="99951"/>
                  </a:lnTo>
                  <a:lnTo>
                    <a:pt x="131025" y="113004"/>
                  </a:lnTo>
                  <a:lnTo>
                    <a:pt x="130246" y="126362"/>
                  </a:lnTo>
                  <a:lnTo>
                    <a:pt x="128592" y="139936"/>
                  </a:lnTo>
                  <a:lnTo>
                    <a:pt x="125813" y="153650"/>
                  </a:lnTo>
                  <a:lnTo>
                    <a:pt x="121963" y="167130"/>
                  </a:lnTo>
                  <a:lnTo>
                    <a:pt x="117230" y="179728"/>
                  </a:lnTo>
                  <a:lnTo>
                    <a:pt x="111816" y="191163"/>
                  </a:lnTo>
                  <a:lnTo>
                    <a:pt x="105739" y="201486"/>
                  </a:lnTo>
                  <a:lnTo>
                    <a:pt x="98836" y="210888"/>
                  </a:lnTo>
                  <a:lnTo>
                    <a:pt x="91084" y="219580"/>
                  </a:lnTo>
                  <a:lnTo>
                    <a:pt x="82590" y="227590"/>
                  </a:lnTo>
                  <a:lnTo>
                    <a:pt x="73512" y="234757"/>
                  </a:lnTo>
                  <a:lnTo>
                    <a:pt x="63996" y="241052"/>
                  </a:lnTo>
                  <a:lnTo>
                    <a:pt x="54165" y="246093"/>
                  </a:lnTo>
                  <a:lnTo>
                    <a:pt x="44114" y="249118"/>
                  </a:lnTo>
                  <a:lnTo>
                    <a:pt x="33922" y="249878"/>
                  </a:lnTo>
                  <a:lnTo>
                    <a:pt x="24130" y="248268"/>
                  </a:lnTo>
                  <a:lnTo>
                    <a:pt x="15694" y="244071"/>
                  </a:lnTo>
                  <a:lnTo>
                    <a:pt x="9028" y="237436"/>
                  </a:lnTo>
                  <a:lnTo>
                    <a:pt x="4215" y="228931"/>
                  </a:lnTo>
                  <a:lnTo>
                    <a:pt x="1268" y="219330"/>
                  </a:lnTo>
                  <a:lnTo>
                    <a:pt x="0" y="209183"/>
                  </a:lnTo>
                  <a:lnTo>
                    <a:pt x="417" y="198950"/>
                  </a:lnTo>
                  <a:lnTo>
                    <a:pt x="2808" y="189088"/>
                  </a:lnTo>
                  <a:lnTo>
                    <a:pt x="7153" y="179806"/>
                  </a:lnTo>
                  <a:lnTo>
                    <a:pt x="13170" y="171593"/>
                  </a:lnTo>
                  <a:lnTo>
                    <a:pt x="20495" y="165278"/>
                  </a:lnTo>
                  <a:lnTo>
                    <a:pt x="28795" y="161143"/>
                  </a:lnTo>
                  <a:lnTo>
                    <a:pt x="37960" y="158993"/>
                  </a:lnTo>
                  <a:lnTo>
                    <a:pt x="48089" y="158446"/>
                  </a:lnTo>
                  <a:lnTo>
                    <a:pt x="59157" y="159112"/>
                  </a:lnTo>
                  <a:lnTo>
                    <a:pt x="70859" y="160656"/>
                  </a:lnTo>
                  <a:lnTo>
                    <a:pt x="82713" y="162821"/>
                  </a:lnTo>
                  <a:lnTo>
                    <a:pt x="94428" y="165417"/>
                  </a:lnTo>
                  <a:lnTo>
                    <a:pt x="105904" y="168309"/>
                  </a:lnTo>
                  <a:lnTo>
                    <a:pt x="117143" y="171403"/>
                  </a:lnTo>
                  <a:lnTo>
                    <a:pt x="128186" y="174620"/>
                  </a:lnTo>
                  <a:lnTo>
                    <a:pt x="139076" y="177424"/>
                  </a:lnTo>
                  <a:lnTo>
                    <a:pt x="149855" y="178864"/>
                  </a:lnTo>
                  <a:lnTo>
                    <a:pt x="160546" y="178539"/>
                  </a:lnTo>
                  <a:lnTo>
                    <a:pt x="170911" y="176848"/>
                  </a:lnTo>
                  <a:lnTo>
                    <a:pt x="181579" y="174549"/>
                  </a:lnTo>
                  <a:lnTo>
                    <a:pt x="194606" y="171435"/>
                  </a:lnTo>
                  <a:lnTo>
                    <a:pt x="213555" y="1670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262200" y="2311675"/>
              <a:ext cx="144404" cy="202895"/>
            </a:xfrm>
            <a:custGeom>
              <a:avLst/>
              <a:gdLst/>
              <a:ahLst/>
              <a:cxnLst/>
              <a:rect l="0" t="0" r="0" b="0"/>
              <a:pathLst>
                <a:path w="144404" h="202895">
                  <a:moveTo>
                    <a:pt x="97013" y="4594"/>
                  </a:moveTo>
                  <a:lnTo>
                    <a:pt x="88211" y="1794"/>
                  </a:lnTo>
                  <a:lnTo>
                    <a:pt x="79865" y="292"/>
                  </a:lnTo>
                  <a:lnTo>
                    <a:pt x="71170" y="0"/>
                  </a:lnTo>
                  <a:lnTo>
                    <a:pt x="62222" y="1197"/>
                  </a:lnTo>
                  <a:lnTo>
                    <a:pt x="53376" y="4610"/>
                  </a:lnTo>
                  <a:lnTo>
                    <a:pt x="44842" y="10434"/>
                  </a:lnTo>
                  <a:lnTo>
                    <a:pt x="36826" y="18247"/>
                  </a:lnTo>
                  <a:lnTo>
                    <a:pt x="29597" y="27312"/>
                  </a:lnTo>
                  <a:lnTo>
                    <a:pt x="23219" y="37069"/>
                  </a:lnTo>
                  <a:lnTo>
                    <a:pt x="17599" y="47191"/>
                  </a:lnTo>
                  <a:lnTo>
                    <a:pt x="12582" y="57504"/>
                  </a:lnTo>
                  <a:lnTo>
                    <a:pt x="8028" y="67921"/>
                  </a:lnTo>
                  <a:lnTo>
                    <a:pt x="4136" y="78559"/>
                  </a:lnTo>
                  <a:lnTo>
                    <a:pt x="1426" y="89700"/>
                  </a:lnTo>
                  <a:lnTo>
                    <a:pt x="86" y="101456"/>
                  </a:lnTo>
                  <a:lnTo>
                    <a:pt x="0" y="113625"/>
                  </a:lnTo>
                  <a:lnTo>
                    <a:pt x="930" y="125795"/>
                  </a:lnTo>
                  <a:lnTo>
                    <a:pt x="2635" y="137717"/>
                  </a:lnTo>
                  <a:lnTo>
                    <a:pt x="5066" y="149163"/>
                  </a:lnTo>
                  <a:lnTo>
                    <a:pt x="8368" y="159849"/>
                  </a:lnTo>
                  <a:lnTo>
                    <a:pt x="12553" y="169697"/>
                  </a:lnTo>
                  <a:lnTo>
                    <a:pt x="17669" y="178631"/>
                  </a:lnTo>
                  <a:lnTo>
                    <a:pt x="23858" y="186494"/>
                  </a:lnTo>
                  <a:lnTo>
                    <a:pt x="31099" y="193290"/>
                  </a:lnTo>
                  <a:lnTo>
                    <a:pt x="39233" y="198686"/>
                  </a:lnTo>
                  <a:lnTo>
                    <a:pt x="48064" y="201956"/>
                  </a:lnTo>
                  <a:lnTo>
                    <a:pt x="57406" y="202894"/>
                  </a:lnTo>
                  <a:lnTo>
                    <a:pt x="66948" y="201744"/>
                  </a:lnTo>
                  <a:lnTo>
                    <a:pt x="76274" y="198921"/>
                  </a:lnTo>
                  <a:lnTo>
                    <a:pt x="85174" y="194840"/>
                  </a:lnTo>
                  <a:lnTo>
                    <a:pt x="93624" y="189848"/>
                  </a:lnTo>
                  <a:lnTo>
                    <a:pt x="101685" y="184216"/>
                  </a:lnTo>
                  <a:lnTo>
                    <a:pt x="109439" y="178134"/>
                  </a:lnTo>
                  <a:lnTo>
                    <a:pt x="116799" y="171577"/>
                  </a:lnTo>
                  <a:lnTo>
                    <a:pt x="123524" y="164338"/>
                  </a:lnTo>
                  <a:lnTo>
                    <a:pt x="129526" y="156348"/>
                  </a:lnTo>
                  <a:lnTo>
                    <a:pt x="134710" y="147523"/>
                  </a:lnTo>
                  <a:lnTo>
                    <a:pt x="138894" y="137688"/>
                  </a:lnTo>
                  <a:lnTo>
                    <a:pt x="142069" y="126851"/>
                  </a:lnTo>
                  <a:lnTo>
                    <a:pt x="144048" y="115318"/>
                  </a:lnTo>
                  <a:lnTo>
                    <a:pt x="144403" y="103585"/>
                  </a:lnTo>
                  <a:lnTo>
                    <a:pt x="143043" y="91959"/>
                  </a:lnTo>
                  <a:lnTo>
                    <a:pt x="140012" y="80714"/>
                  </a:lnTo>
                  <a:lnTo>
                    <a:pt x="135311" y="70163"/>
                  </a:lnTo>
                  <a:lnTo>
                    <a:pt x="129107" y="60410"/>
                  </a:lnTo>
                  <a:lnTo>
                    <a:pt x="121520" y="51710"/>
                  </a:lnTo>
                  <a:lnTo>
                    <a:pt x="112532" y="44536"/>
                  </a:lnTo>
                  <a:lnTo>
                    <a:pt x="102285" y="39007"/>
                  </a:lnTo>
                  <a:lnTo>
                    <a:pt x="91617" y="34927"/>
                  </a:lnTo>
                  <a:lnTo>
                    <a:pt x="80936" y="31574"/>
                  </a:lnTo>
                  <a:lnTo>
                    <a:pt x="69306" y="28650"/>
                  </a:lnTo>
                  <a:lnTo>
                    <a:pt x="54898" y="25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601304" y="1612320"/>
              <a:ext cx="1083735" cy="1111587"/>
            </a:xfrm>
            <a:custGeom>
              <a:avLst/>
              <a:gdLst/>
              <a:ahLst/>
              <a:cxnLst/>
              <a:rect l="0" t="0" r="0" b="0"/>
              <a:pathLst>
                <a:path w="1083735" h="1111587">
                  <a:moveTo>
                    <a:pt x="557867" y="51182"/>
                  </a:moveTo>
                  <a:lnTo>
                    <a:pt x="543332" y="51249"/>
                  </a:lnTo>
                  <a:lnTo>
                    <a:pt x="530701" y="51890"/>
                  </a:lnTo>
                  <a:lnTo>
                    <a:pt x="518792" y="53182"/>
                  </a:lnTo>
                  <a:lnTo>
                    <a:pt x="507137" y="54868"/>
                  </a:lnTo>
                  <a:lnTo>
                    <a:pt x="495297" y="56537"/>
                  </a:lnTo>
                  <a:lnTo>
                    <a:pt x="483061" y="57954"/>
                  </a:lnTo>
                  <a:lnTo>
                    <a:pt x="470566" y="59225"/>
                  </a:lnTo>
                  <a:lnTo>
                    <a:pt x="458175" y="60684"/>
                  </a:lnTo>
                  <a:lnTo>
                    <a:pt x="446100" y="62517"/>
                  </a:lnTo>
                  <a:lnTo>
                    <a:pt x="434381" y="64748"/>
                  </a:lnTo>
                  <a:lnTo>
                    <a:pt x="422979" y="67324"/>
                  </a:lnTo>
                  <a:lnTo>
                    <a:pt x="411824" y="70176"/>
                  </a:lnTo>
                  <a:lnTo>
                    <a:pt x="400688" y="73397"/>
                  </a:lnTo>
                  <a:lnTo>
                    <a:pt x="389212" y="77237"/>
                  </a:lnTo>
                  <a:lnTo>
                    <a:pt x="377231" y="81779"/>
                  </a:lnTo>
                  <a:lnTo>
                    <a:pt x="364911" y="86795"/>
                  </a:lnTo>
                  <a:lnTo>
                    <a:pt x="352641" y="91853"/>
                  </a:lnTo>
                  <a:lnTo>
                    <a:pt x="340647" y="96704"/>
                  </a:lnTo>
                  <a:lnTo>
                    <a:pt x="328984" y="101434"/>
                  </a:lnTo>
                  <a:lnTo>
                    <a:pt x="317618" y="106371"/>
                  </a:lnTo>
                  <a:lnTo>
                    <a:pt x="306488" y="111692"/>
                  </a:lnTo>
                  <a:lnTo>
                    <a:pt x="295369" y="117418"/>
                  </a:lnTo>
                  <a:lnTo>
                    <a:pt x="283904" y="123494"/>
                  </a:lnTo>
                  <a:lnTo>
                    <a:pt x="271930" y="129845"/>
                  </a:lnTo>
                  <a:lnTo>
                    <a:pt x="259616" y="136399"/>
                  </a:lnTo>
                  <a:lnTo>
                    <a:pt x="247349" y="143098"/>
                  </a:lnTo>
                  <a:lnTo>
                    <a:pt x="235362" y="149903"/>
                  </a:lnTo>
                  <a:lnTo>
                    <a:pt x="223872" y="156947"/>
                  </a:lnTo>
                  <a:lnTo>
                    <a:pt x="213157" y="164515"/>
                  </a:lnTo>
                  <a:lnTo>
                    <a:pt x="203281" y="172715"/>
                  </a:lnTo>
                  <a:lnTo>
                    <a:pt x="193988" y="181342"/>
                  </a:lnTo>
                  <a:lnTo>
                    <a:pt x="184820" y="189979"/>
                  </a:lnTo>
                  <a:lnTo>
                    <a:pt x="175498" y="198385"/>
                  </a:lnTo>
                  <a:lnTo>
                    <a:pt x="165928" y="206656"/>
                  </a:lnTo>
                  <a:lnTo>
                    <a:pt x="156118" y="215123"/>
                  </a:lnTo>
                  <a:lnTo>
                    <a:pt x="146111" y="223972"/>
                  </a:lnTo>
                  <a:lnTo>
                    <a:pt x="136120" y="233390"/>
                  </a:lnTo>
                  <a:lnTo>
                    <a:pt x="126492" y="243631"/>
                  </a:lnTo>
                  <a:lnTo>
                    <a:pt x="117385" y="254743"/>
                  </a:lnTo>
                  <a:lnTo>
                    <a:pt x="108627" y="266462"/>
                  </a:lnTo>
                  <a:lnTo>
                    <a:pt x="99826" y="278320"/>
                  </a:lnTo>
                  <a:lnTo>
                    <a:pt x="90763" y="290035"/>
                  </a:lnTo>
                  <a:lnTo>
                    <a:pt x="81709" y="301509"/>
                  </a:lnTo>
                  <a:lnTo>
                    <a:pt x="73309" y="312747"/>
                  </a:lnTo>
                  <a:lnTo>
                    <a:pt x="65877" y="323791"/>
                  </a:lnTo>
                  <a:lnTo>
                    <a:pt x="59242" y="334853"/>
                  </a:lnTo>
                  <a:lnTo>
                    <a:pt x="52945" y="346279"/>
                  </a:lnTo>
                  <a:lnTo>
                    <a:pt x="46676" y="358232"/>
                  </a:lnTo>
                  <a:lnTo>
                    <a:pt x="40464" y="370702"/>
                  </a:lnTo>
                  <a:lnTo>
                    <a:pt x="34587" y="383606"/>
                  </a:lnTo>
                  <a:lnTo>
                    <a:pt x="29188" y="396844"/>
                  </a:lnTo>
                  <a:lnTo>
                    <a:pt x="24427" y="410326"/>
                  </a:lnTo>
                  <a:lnTo>
                    <a:pt x="20534" y="423983"/>
                  </a:lnTo>
                  <a:lnTo>
                    <a:pt x="17545" y="437761"/>
                  </a:lnTo>
                  <a:lnTo>
                    <a:pt x="15182" y="451624"/>
                  </a:lnTo>
                  <a:lnTo>
                    <a:pt x="12974" y="465544"/>
                  </a:lnTo>
                  <a:lnTo>
                    <a:pt x="10636" y="479502"/>
                  </a:lnTo>
                  <a:lnTo>
                    <a:pt x="8231" y="493487"/>
                  </a:lnTo>
                  <a:lnTo>
                    <a:pt x="6071" y="507489"/>
                  </a:lnTo>
                  <a:lnTo>
                    <a:pt x="4320" y="521508"/>
                  </a:lnTo>
                  <a:lnTo>
                    <a:pt x="2992" y="535702"/>
                  </a:lnTo>
                  <a:lnTo>
                    <a:pt x="2027" y="550378"/>
                  </a:lnTo>
                  <a:lnTo>
                    <a:pt x="1342" y="565658"/>
                  </a:lnTo>
                  <a:lnTo>
                    <a:pt x="866" y="581343"/>
                  </a:lnTo>
                  <a:lnTo>
                    <a:pt x="539" y="597027"/>
                  </a:lnTo>
                  <a:lnTo>
                    <a:pt x="317" y="612465"/>
                  </a:lnTo>
                  <a:lnTo>
                    <a:pt x="166" y="627595"/>
                  </a:lnTo>
                  <a:lnTo>
                    <a:pt x="64" y="642440"/>
                  </a:lnTo>
                  <a:lnTo>
                    <a:pt x="0" y="657056"/>
                  </a:lnTo>
                  <a:lnTo>
                    <a:pt x="127" y="671498"/>
                  </a:lnTo>
                  <a:lnTo>
                    <a:pt x="744" y="685815"/>
                  </a:lnTo>
                  <a:lnTo>
                    <a:pt x="1972" y="700044"/>
                  </a:lnTo>
                  <a:lnTo>
                    <a:pt x="3612" y="714212"/>
                  </a:lnTo>
                  <a:lnTo>
                    <a:pt x="5251" y="728337"/>
                  </a:lnTo>
                  <a:lnTo>
                    <a:pt x="6652" y="742434"/>
                  </a:lnTo>
                  <a:lnTo>
                    <a:pt x="7914" y="756512"/>
                  </a:lnTo>
                  <a:lnTo>
                    <a:pt x="9367" y="770576"/>
                  </a:lnTo>
                  <a:lnTo>
                    <a:pt x="11196" y="784627"/>
                  </a:lnTo>
                  <a:lnTo>
                    <a:pt x="13425" y="798504"/>
                  </a:lnTo>
                  <a:lnTo>
                    <a:pt x="16000" y="811902"/>
                  </a:lnTo>
                  <a:lnTo>
                    <a:pt x="18847" y="824692"/>
                  </a:lnTo>
                  <a:lnTo>
                    <a:pt x="21895" y="836908"/>
                  </a:lnTo>
                  <a:lnTo>
                    <a:pt x="25087" y="848652"/>
                  </a:lnTo>
                  <a:lnTo>
                    <a:pt x="28384" y="860035"/>
                  </a:lnTo>
                  <a:lnTo>
                    <a:pt x="31920" y="871156"/>
                  </a:lnTo>
                  <a:lnTo>
                    <a:pt x="35979" y="882090"/>
                  </a:lnTo>
                  <a:lnTo>
                    <a:pt x="40671" y="892894"/>
                  </a:lnTo>
                  <a:lnTo>
                    <a:pt x="45788" y="903610"/>
                  </a:lnTo>
                  <a:lnTo>
                    <a:pt x="50916" y="914264"/>
                  </a:lnTo>
                  <a:lnTo>
                    <a:pt x="55817" y="924877"/>
                  </a:lnTo>
                  <a:lnTo>
                    <a:pt x="60751" y="935462"/>
                  </a:lnTo>
                  <a:lnTo>
                    <a:pt x="66357" y="946028"/>
                  </a:lnTo>
                  <a:lnTo>
                    <a:pt x="72941" y="956578"/>
                  </a:lnTo>
                  <a:lnTo>
                    <a:pt x="80329" y="966950"/>
                  </a:lnTo>
                  <a:lnTo>
                    <a:pt x="88060" y="976841"/>
                  </a:lnTo>
                  <a:lnTo>
                    <a:pt x="95822" y="986129"/>
                  </a:lnTo>
                  <a:lnTo>
                    <a:pt x="103645" y="995009"/>
                  </a:lnTo>
                  <a:lnTo>
                    <a:pt x="111801" y="1003893"/>
                  </a:lnTo>
                  <a:lnTo>
                    <a:pt x="120444" y="1013021"/>
                  </a:lnTo>
                  <a:lnTo>
                    <a:pt x="129892" y="1022459"/>
                  </a:lnTo>
                  <a:lnTo>
                    <a:pt x="140685" y="1032180"/>
                  </a:lnTo>
                  <a:lnTo>
                    <a:pt x="152982" y="1042122"/>
                  </a:lnTo>
                  <a:lnTo>
                    <a:pt x="166309" y="1051901"/>
                  </a:lnTo>
                  <a:lnTo>
                    <a:pt x="179787" y="1060853"/>
                  </a:lnTo>
                  <a:lnTo>
                    <a:pt x="192884" y="1068684"/>
                  </a:lnTo>
                  <a:lnTo>
                    <a:pt x="205438" y="1075432"/>
                  </a:lnTo>
                  <a:lnTo>
                    <a:pt x="217475" y="1081280"/>
                  </a:lnTo>
                  <a:lnTo>
                    <a:pt x="229092" y="1086433"/>
                  </a:lnTo>
                  <a:lnTo>
                    <a:pt x="240554" y="1090912"/>
                  </a:lnTo>
                  <a:lnTo>
                    <a:pt x="252258" y="1094557"/>
                  </a:lnTo>
                  <a:lnTo>
                    <a:pt x="264395" y="1097351"/>
                  </a:lnTo>
                  <a:lnTo>
                    <a:pt x="276822" y="1099568"/>
                  </a:lnTo>
                  <a:lnTo>
                    <a:pt x="289164" y="1101673"/>
                  </a:lnTo>
                  <a:lnTo>
                    <a:pt x="301224" y="1103938"/>
                  </a:lnTo>
                  <a:lnTo>
                    <a:pt x="313612" y="1106291"/>
                  </a:lnTo>
                  <a:lnTo>
                    <a:pt x="327592" y="1108418"/>
                  </a:lnTo>
                  <a:lnTo>
                    <a:pt x="343745" y="1110140"/>
                  </a:lnTo>
                  <a:lnTo>
                    <a:pt x="362003" y="1111279"/>
                  </a:lnTo>
                  <a:lnTo>
                    <a:pt x="382012" y="1111586"/>
                  </a:lnTo>
                  <a:lnTo>
                    <a:pt x="403347" y="1111010"/>
                  </a:lnTo>
                  <a:lnTo>
                    <a:pt x="424995" y="1109656"/>
                  </a:lnTo>
                  <a:lnTo>
                    <a:pt x="445440" y="1107683"/>
                  </a:lnTo>
                  <a:lnTo>
                    <a:pt x="463959" y="1105248"/>
                  </a:lnTo>
                  <a:lnTo>
                    <a:pt x="480693" y="1102479"/>
                  </a:lnTo>
                  <a:lnTo>
                    <a:pt x="496247" y="1099476"/>
                  </a:lnTo>
                  <a:lnTo>
                    <a:pt x="511120" y="1096304"/>
                  </a:lnTo>
                  <a:lnTo>
                    <a:pt x="525452" y="1092854"/>
                  </a:lnTo>
                  <a:lnTo>
                    <a:pt x="539106" y="1088852"/>
                  </a:lnTo>
                  <a:lnTo>
                    <a:pt x="552047" y="1084198"/>
                  </a:lnTo>
                  <a:lnTo>
                    <a:pt x="564522" y="1079107"/>
                  </a:lnTo>
                  <a:lnTo>
                    <a:pt x="576966" y="1073996"/>
                  </a:lnTo>
                  <a:lnTo>
                    <a:pt x="589630" y="1069110"/>
                  </a:lnTo>
                  <a:lnTo>
                    <a:pt x="602424" y="1064356"/>
                  </a:lnTo>
                  <a:lnTo>
                    <a:pt x="615019" y="1059404"/>
                  </a:lnTo>
                  <a:lnTo>
                    <a:pt x="627234" y="1054073"/>
                  </a:lnTo>
                  <a:lnTo>
                    <a:pt x="639047" y="1048339"/>
                  </a:lnTo>
                  <a:lnTo>
                    <a:pt x="650513" y="1042258"/>
                  </a:lnTo>
                  <a:lnTo>
                    <a:pt x="661706" y="1035904"/>
                  </a:lnTo>
                  <a:lnTo>
                    <a:pt x="672698" y="1029348"/>
                  </a:lnTo>
                  <a:lnTo>
                    <a:pt x="683544" y="1022648"/>
                  </a:lnTo>
                  <a:lnTo>
                    <a:pt x="694295" y="1015846"/>
                  </a:lnTo>
                  <a:lnTo>
                    <a:pt x="705142" y="1008974"/>
                  </a:lnTo>
                  <a:lnTo>
                    <a:pt x="716419" y="1002054"/>
                  </a:lnTo>
                  <a:lnTo>
                    <a:pt x="728262" y="995098"/>
                  </a:lnTo>
                  <a:lnTo>
                    <a:pt x="740489" y="987951"/>
                  </a:lnTo>
                  <a:lnTo>
                    <a:pt x="752695" y="980313"/>
                  </a:lnTo>
                  <a:lnTo>
                    <a:pt x="764646" y="972066"/>
                  </a:lnTo>
                  <a:lnTo>
                    <a:pt x="776281" y="963407"/>
                  </a:lnTo>
                  <a:lnTo>
                    <a:pt x="787627" y="954749"/>
                  </a:lnTo>
                  <a:lnTo>
                    <a:pt x="798740" y="946329"/>
                  </a:lnTo>
                  <a:lnTo>
                    <a:pt x="809677" y="938048"/>
                  </a:lnTo>
                  <a:lnTo>
                    <a:pt x="820488" y="929576"/>
                  </a:lnTo>
                  <a:lnTo>
                    <a:pt x="831208" y="920727"/>
                  </a:lnTo>
                  <a:lnTo>
                    <a:pt x="841868" y="911479"/>
                  </a:lnTo>
                  <a:lnTo>
                    <a:pt x="852485" y="901884"/>
                  </a:lnTo>
                  <a:lnTo>
                    <a:pt x="863068" y="892019"/>
                  </a:lnTo>
                  <a:lnTo>
                    <a:pt x="873463" y="881952"/>
                  </a:lnTo>
                  <a:lnTo>
                    <a:pt x="883370" y="871741"/>
                  </a:lnTo>
                  <a:lnTo>
                    <a:pt x="892664" y="861429"/>
                  </a:lnTo>
                  <a:lnTo>
                    <a:pt x="901379" y="851047"/>
                  </a:lnTo>
                  <a:lnTo>
                    <a:pt x="909619" y="840618"/>
                  </a:lnTo>
                  <a:lnTo>
                    <a:pt x="917498" y="830156"/>
                  </a:lnTo>
                  <a:lnTo>
                    <a:pt x="925111" y="819673"/>
                  </a:lnTo>
                  <a:lnTo>
                    <a:pt x="932537" y="809174"/>
                  </a:lnTo>
                  <a:lnTo>
                    <a:pt x="939837" y="798661"/>
                  </a:lnTo>
                  <a:lnTo>
                    <a:pt x="947217" y="787973"/>
                  </a:lnTo>
                  <a:lnTo>
                    <a:pt x="955010" y="776805"/>
                  </a:lnTo>
                  <a:lnTo>
                    <a:pt x="963358" y="765029"/>
                  </a:lnTo>
                  <a:lnTo>
                    <a:pt x="971913" y="752679"/>
                  </a:lnTo>
                  <a:lnTo>
                    <a:pt x="979970" y="739857"/>
                  </a:lnTo>
                  <a:lnTo>
                    <a:pt x="987169" y="726679"/>
                  </a:lnTo>
                  <a:lnTo>
                    <a:pt x="993646" y="713406"/>
                  </a:lnTo>
                  <a:lnTo>
                    <a:pt x="999835" y="700422"/>
                  </a:lnTo>
                  <a:lnTo>
                    <a:pt x="1006033" y="687908"/>
                  </a:lnTo>
                  <a:lnTo>
                    <a:pt x="1012196" y="675710"/>
                  </a:lnTo>
                  <a:lnTo>
                    <a:pt x="1018042" y="663445"/>
                  </a:lnTo>
                  <a:lnTo>
                    <a:pt x="1023423" y="650895"/>
                  </a:lnTo>
                  <a:lnTo>
                    <a:pt x="1028342" y="638006"/>
                  </a:lnTo>
                  <a:lnTo>
                    <a:pt x="1032874" y="624814"/>
                  </a:lnTo>
                  <a:lnTo>
                    <a:pt x="1037106" y="611384"/>
                  </a:lnTo>
                  <a:lnTo>
                    <a:pt x="1041116" y="597941"/>
                  </a:lnTo>
                  <a:lnTo>
                    <a:pt x="1044970" y="584842"/>
                  </a:lnTo>
                  <a:lnTo>
                    <a:pt x="1048714" y="572251"/>
                  </a:lnTo>
                  <a:lnTo>
                    <a:pt x="1052382" y="560001"/>
                  </a:lnTo>
                  <a:lnTo>
                    <a:pt x="1055999" y="547702"/>
                  </a:lnTo>
                  <a:lnTo>
                    <a:pt x="1059579" y="535128"/>
                  </a:lnTo>
                  <a:lnTo>
                    <a:pt x="1063138" y="522224"/>
                  </a:lnTo>
                  <a:lnTo>
                    <a:pt x="1066679" y="509021"/>
                  </a:lnTo>
                  <a:lnTo>
                    <a:pt x="1070206" y="495580"/>
                  </a:lnTo>
                  <a:lnTo>
                    <a:pt x="1073556" y="481959"/>
                  </a:lnTo>
                  <a:lnTo>
                    <a:pt x="1076427" y="468209"/>
                  </a:lnTo>
                  <a:lnTo>
                    <a:pt x="1078691" y="454359"/>
                  </a:lnTo>
                  <a:lnTo>
                    <a:pt x="1080379" y="440108"/>
                  </a:lnTo>
                  <a:lnTo>
                    <a:pt x="1081595" y="424864"/>
                  </a:lnTo>
                  <a:lnTo>
                    <a:pt x="1082450" y="408389"/>
                  </a:lnTo>
                  <a:lnTo>
                    <a:pt x="1083043" y="391086"/>
                  </a:lnTo>
                  <a:lnTo>
                    <a:pt x="1083449" y="373779"/>
                  </a:lnTo>
                  <a:lnTo>
                    <a:pt x="1083720" y="356958"/>
                  </a:lnTo>
                  <a:lnTo>
                    <a:pt x="1083734" y="340920"/>
                  </a:lnTo>
                  <a:lnTo>
                    <a:pt x="1083212" y="325922"/>
                  </a:lnTo>
                  <a:lnTo>
                    <a:pt x="1082043" y="311987"/>
                  </a:lnTo>
                  <a:lnTo>
                    <a:pt x="1080274" y="298968"/>
                  </a:lnTo>
                  <a:lnTo>
                    <a:pt x="1078015" y="286670"/>
                  </a:lnTo>
                  <a:lnTo>
                    <a:pt x="1075379" y="274898"/>
                  </a:lnTo>
                  <a:lnTo>
                    <a:pt x="1072305" y="263175"/>
                  </a:lnTo>
                  <a:lnTo>
                    <a:pt x="1068563" y="250770"/>
                  </a:lnTo>
                  <a:lnTo>
                    <a:pt x="1064084" y="237351"/>
                  </a:lnTo>
                  <a:lnTo>
                    <a:pt x="1058940" y="223252"/>
                  </a:lnTo>
                  <a:lnTo>
                    <a:pt x="1053263" y="209249"/>
                  </a:lnTo>
                  <a:lnTo>
                    <a:pt x="1047173" y="195786"/>
                  </a:lnTo>
                  <a:lnTo>
                    <a:pt x="1040459" y="182646"/>
                  </a:lnTo>
                  <a:lnTo>
                    <a:pt x="1032587" y="169151"/>
                  </a:lnTo>
                  <a:lnTo>
                    <a:pt x="1023372" y="154938"/>
                  </a:lnTo>
                  <a:lnTo>
                    <a:pt x="1013251" y="140443"/>
                  </a:lnTo>
                  <a:lnTo>
                    <a:pt x="1003074" y="126691"/>
                  </a:lnTo>
                  <a:lnTo>
                    <a:pt x="993336" y="114218"/>
                  </a:lnTo>
                  <a:lnTo>
                    <a:pt x="984021" y="103063"/>
                  </a:lnTo>
                  <a:lnTo>
                    <a:pt x="974778" y="93035"/>
                  </a:lnTo>
                  <a:lnTo>
                    <a:pt x="965381" y="83885"/>
                  </a:lnTo>
                  <a:lnTo>
                    <a:pt x="955919" y="75383"/>
                  </a:lnTo>
                  <a:lnTo>
                    <a:pt x="946707" y="67346"/>
                  </a:lnTo>
                  <a:lnTo>
                    <a:pt x="937906" y="59638"/>
                  </a:lnTo>
                  <a:lnTo>
                    <a:pt x="929367" y="52321"/>
                  </a:lnTo>
                  <a:lnTo>
                    <a:pt x="920719" y="45634"/>
                  </a:lnTo>
                  <a:lnTo>
                    <a:pt x="911749" y="39655"/>
                  </a:lnTo>
                  <a:lnTo>
                    <a:pt x="902249" y="34318"/>
                  </a:lnTo>
                  <a:lnTo>
                    <a:pt x="891953" y="29500"/>
                  </a:lnTo>
                  <a:lnTo>
                    <a:pt x="880804" y="25073"/>
                  </a:lnTo>
                  <a:lnTo>
                    <a:pt x="869061" y="20929"/>
                  </a:lnTo>
                  <a:lnTo>
                    <a:pt x="857186" y="16986"/>
                  </a:lnTo>
                  <a:lnTo>
                    <a:pt x="845457" y="13187"/>
                  </a:lnTo>
                  <a:lnTo>
                    <a:pt x="833802" y="9651"/>
                  </a:lnTo>
                  <a:lnTo>
                    <a:pt x="821911" y="6656"/>
                  </a:lnTo>
                  <a:lnTo>
                    <a:pt x="809601" y="4310"/>
                  </a:lnTo>
                  <a:lnTo>
                    <a:pt x="796367" y="2566"/>
                  </a:lnTo>
                  <a:lnTo>
                    <a:pt x="781346" y="1312"/>
                  </a:lnTo>
                  <a:lnTo>
                    <a:pt x="764243" y="436"/>
                  </a:lnTo>
                  <a:lnTo>
                    <a:pt x="745721" y="0"/>
                  </a:lnTo>
                  <a:lnTo>
                    <a:pt x="727064" y="231"/>
                  </a:lnTo>
                  <a:lnTo>
                    <a:pt x="709036" y="1201"/>
                  </a:lnTo>
                  <a:lnTo>
                    <a:pt x="691697" y="2835"/>
                  </a:lnTo>
                  <a:lnTo>
                    <a:pt x="674688" y="5003"/>
                  </a:lnTo>
                  <a:lnTo>
                    <a:pt x="657735" y="7572"/>
                  </a:lnTo>
                  <a:lnTo>
                    <a:pt x="640875" y="10432"/>
                  </a:lnTo>
                  <a:lnTo>
                    <a:pt x="624381" y="13498"/>
                  </a:lnTo>
                  <a:lnTo>
                    <a:pt x="608384" y="16706"/>
                  </a:lnTo>
                  <a:lnTo>
                    <a:pt x="592704" y="20012"/>
                  </a:lnTo>
                  <a:lnTo>
                    <a:pt x="576956" y="23384"/>
                  </a:lnTo>
                  <a:lnTo>
                    <a:pt x="560917" y="26806"/>
                  </a:lnTo>
                  <a:lnTo>
                    <a:pt x="544534" y="30427"/>
                  </a:lnTo>
                  <a:lnTo>
                    <a:pt x="527842" y="34543"/>
                  </a:lnTo>
                  <a:lnTo>
                    <a:pt x="510906" y="39278"/>
                  </a:lnTo>
                  <a:lnTo>
                    <a:pt x="493785" y="44595"/>
                  </a:lnTo>
                  <a:lnTo>
                    <a:pt x="476532" y="50389"/>
                  </a:lnTo>
                  <a:lnTo>
                    <a:pt x="459190" y="56542"/>
                  </a:lnTo>
                  <a:lnTo>
                    <a:pt x="441952" y="62791"/>
                  </a:lnTo>
                  <a:lnTo>
                    <a:pt x="425144" y="68753"/>
                  </a:lnTo>
                  <a:lnTo>
                    <a:pt x="408916" y="74241"/>
                  </a:lnTo>
                  <a:lnTo>
                    <a:pt x="393409" y="79247"/>
                  </a:lnTo>
                  <a:lnTo>
                    <a:pt x="378834" y="83842"/>
                  </a:lnTo>
                  <a:lnTo>
                    <a:pt x="365228" y="88116"/>
                  </a:lnTo>
                  <a:lnTo>
                    <a:pt x="352915" y="92000"/>
                  </a:lnTo>
                  <a:lnTo>
                    <a:pt x="341382" y="95650"/>
                  </a:lnTo>
                  <a:lnTo>
                    <a:pt x="329615" y="99390"/>
                  </a:lnTo>
                  <a:lnTo>
                    <a:pt x="315712" y="1038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56829" y="230510"/>
            <a:ext cx="1558219" cy="722846"/>
            <a:chOff x="256829" y="230510"/>
            <a:chExt cx="1558219" cy="722846"/>
          </a:xfrm>
        </p:grpSpPr>
        <p:sp>
          <p:nvSpPr>
            <p:cNvPr id="2" name="Freeform 1"/>
            <p:cNvSpPr/>
            <p:nvPr/>
          </p:nvSpPr>
          <p:spPr>
            <a:xfrm>
              <a:off x="320000" y="230510"/>
              <a:ext cx="223881" cy="270121"/>
            </a:xfrm>
            <a:custGeom>
              <a:avLst/>
              <a:gdLst/>
              <a:ahLst/>
              <a:cxnLst/>
              <a:rect l="0" t="0" r="0" b="0"/>
              <a:pathLst>
                <a:path w="223881" h="270121">
                  <a:moveTo>
                    <a:pt x="21057" y="38493"/>
                  </a:moveTo>
                  <a:lnTo>
                    <a:pt x="26992" y="32692"/>
                  </a:lnTo>
                  <a:lnTo>
                    <a:pt x="33197" y="27768"/>
                  </a:lnTo>
                  <a:lnTo>
                    <a:pt x="40297" y="23265"/>
                  </a:lnTo>
                  <a:lnTo>
                    <a:pt x="48410" y="19045"/>
                  </a:lnTo>
                  <a:lnTo>
                    <a:pt x="57704" y="15031"/>
                  </a:lnTo>
                  <a:lnTo>
                    <a:pt x="68153" y="11174"/>
                  </a:lnTo>
                  <a:lnTo>
                    <a:pt x="79577" y="7594"/>
                  </a:lnTo>
                  <a:lnTo>
                    <a:pt x="91764" y="4567"/>
                  </a:lnTo>
                  <a:lnTo>
                    <a:pt x="104508" y="2203"/>
                  </a:lnTo>
                  <a:lnTo>
                    <a:pt x="117488" y="616"/>
                  </a:lnTo>
                  <a:lnTo>
                    <a:pt x="130273" y="0"/>
                  </a:lnTo>
                  <a:lnTo>
                    <a:pt x="142643" y="374"/>
                  </a:lnTo>
                  <a:lnTo>
                    <a:pt x="154407" y="1931"/>
                  </a:lnTo>
                  <a:lnTo>
                    <a:pt x="165315" y="5104"/>
                  </a:lnTo>
                  <a:lnTo>
                    <a:pt x="175301" y="9981"/>
                  </a:lnTo>
                  <a:lnTo>
                    <a:pt x="183820" y="16357"/>
                  </a:lnTo>
                  <a:lnTo>
                    <a:pt x="189808" y="23924"/>
                  </a:lnTo>
                  <a:lnTo>
                    <a:pt x="192906" y="32379"/>
                  </a:lnTo>
                  <a:lnTo>
                    <a:pt x="193376" y="41307"/>
                  </a:lnTo>
                  <a:lnTo>
                    <a:pt x="191721" y="50213"/>
                  </a:lnTo>
                  <a:lnTo>
                    <a:pt x="188461" y="58827"/>
                  </a:lnTo>
                  <a:lnTo>
                    <a:pt x="183869" y="67083"/>
                  </a:lnTo>
                  <a:lnTo>
                    <a:pt x="177980" y="75015"/>
                  </a:lnTo>
                  <a:lnTo>
                    <a:pt x="170911" y="82681"/>
                  </a:lnTo>
                  <a:lnTo>
                    <a:pt x="162710" y="89983"/>
                  </a:lnTo>
                  <a:lnTo>
                    <a:pt x="153296" y="96668"/>
                  </a:lnTo>
                  <a:lnTo>
                    <a:pt x="142837" y="102644"/>
                  </a:lnTo>
                  <a:lnTo>
                    <a:pt x="135020" y="107773"/>
                  </a:lnTo>
                  <a:lnTo>
                    <a:pt x="133897" y="111879"/>
                  </a:lnTo>
                  <a:lnTo>
                    <a:pt x="137675" y="115198"/>
                  </a:lnTo>
                  <a:lnTo>
                    <a:pt x="144688" y="118174"/>
                  </a:lnTo>
                  <a:lnTo>
                    <a:pt x="153911" y="121103"/>
                  </a:lnTo>
                  <a:lnTo>
                    <a:pt x="164331" y="124275"/>
                  </a:lnTo>
                  <a:lnTo>
                    <a:pt x="174855" y="128033"/>
                  </a:lnTo>
                  <a:lnTo>
                    <a:pt x="184890" y="132504"/>
                  </a:lnTo>
                  <a:lnTo>
                    <a:pt x="194271" y="137799"/>
                  </a:lnTo>
                  <a:lnTo>
                    <a:pt x="203041" y="144105"/>
                  </a:lnTo>
                  <a:lnTo>
                    <a:pt x="211292" y="151416"/>
                  </a:lnTo>
                  <a:lnTo>
                    <a:pt x="218326" y="159426"/>
                  </a:lnTo>
                  <a:lnTo>
                    <a:pt x="222712" y="167640"/>
                  </a:lnTo>
                  <a:lnTo>
                    <a:pt x="223880" y="175754"/>
                  </a:lnTo>
                  <a:lnTo>
                    <a:pt x="222054" y="183658"/>
                  </a:lnTo>
                  <a:lnTo>
                    <a:pt x="217781" y="191345"/>
                  </a:lnTo>
                  <a:lnTo>
                    <a:pt x="211639" y="198844"/>
                  </a:lnTo>
                  <a:lnTo>
                    <a:pt x="203807" y="206032"/>
                  </a:lnTo>
                  <a:lnTo>
                    <a:pt x="194065" y="212640"/>
                  </a:lnTo>
                  <a:lnTo>
                    <a:pt x="182445" y="218568"/>
                  </a:lnTo>
                  <a:lnTo>
                    <a:pt x="169223" y="223873"/>
                  </a:lnTo>
                  <a:lnTo>
                    <a:pt x="154746" y="228670"/>
                  </a:lnTo>
                  <a:lnTo>
                    <a:pt x="139339" y="233084"/>
                  </a:lnTo>
                  <a:lnTo>
                    <a:pt x="123264" y="237218"/>
                  </a:lnTo>
                  <a:lnTo>
                    <a:pt x="106720" y="241156"/>
                  </a:lnTo>
                  <a:lnTo>
                    <a:pt x="89868" y="244956"/>
                  </a:lnTo>
                  <a:lnTo>
                    <a:pt x="73179" y="248703"/>
                  </a:lnTo>
                  <a:lnTo>
                    <a:pt x="55611" y="252984"/>
                  </a:lnTo>
                  <a:lnTo>
                    <a:pt x="33386" y="259292"/>
                  </a:lnTo>
                  <a:lnTo>
                    <a:pt x="0" y="2701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6829" y="580245"/>
              <a:ext cx="368498" cy="57256"/>
            </a:xfrm>
            <a:custGeom>
              <a:avLst/>
              <a:gdLst/>
              <a:ahLst/>
              <a:cxnLst/>
              <a:rect l="0" t="0" r="0" b="0"/>
              <a:pathLst>
                <a:path w="368498" h="57256">
                  <a:moveTo>
                    <a:pt x="368497" y="4613"/>
                  </a:moveTo>
                  <a:lnTo>
                    <a:pt x="356695" y="1813"/>
                  </a:lnTo>
                  <a:lnTo>
                    <a:pt x="344926" y="311"/>
                  </a:lnTo>
                  <a:lnTo>
                    <a:pt x="332027" y="0"/>
                  </a:lnTo>
                  <a:lnTo>
                    <a:pt x="317833" y="506"/>
                  </a:lnTo>
                  <a:lnTo>
                    <a:pt x="302208" y="1326"/>
                  </a:lnTo>
                  <a:lnTo>
                    <a:pt x="285247" y="2146"/>
                  </a:lnTo>
                  <a:lnTo>
                    <a:pt x="267664" y="3003"/>
                  </a:lnTo>
                  <a:lnTo>
                    <a:pt x="250640" y="4178"/>
                  </a:lnTo>
                  <a:lnTo>
                    <a:pt x="234779" y="5812"/>
                  </a:lnTo>
                  <a:lnTo>
                    <a:pt x="219677" y="7740"/>
                  </a:lnTo>
                  <a:lnTo>
                    <a:pt x="204242" y="9579"/>
                  </a:lnTo>
                  <a:lnTo>
                    <a:pt x="187866" y="11119"/>
                  </a:lnTo>
                  <a:lnTo>
                    <a:pt x="170915" y="12474"/>
                  </a:lnTo>
                  <a:lnTo>
                    <a:pt x="154435" y="13992"/>
                  </a:lnTo>
                  <a:lnTo>
                    <a:pt x="139003" y="15865"/>
                  </a:lnTo>
                  <a:lnTo>
                    <a:pt x="124384" y="18123"/>
                  </a:lnTo>
                  <a:lnTo>
                    <a:pt x="109821" y="20717"/>
                  </a:lnTo>
                  <a:lnTo>
                    <a:pt x="94851" y="23582"/>
                  </a:lnTo>
                  <a:lnTo>
                    <a:pt x="79660" y="26811"/>
                  </a:lnTo>
                  <a:lnTo>
                    <a:pt x="64902" y="30657"/>
                  </a:lnTo>
                  <a:lnTo>
                    <a:pt x="50945" y="35198"/>
                  </a:lnTo>
                  <a:lnTo>
                    <a:pt x="38275" y="40063"/>
                  </a:lnTo>
                  <a:lnTo>
                    <a:pt x="26405" y="45002"/>
                  </a:lnTo>
                  <a:lnTo>
                    <a:pt x="14298" y="50448"/>
                  </a:lnTo>
                  <a:lnTo>
                    <a:pt x="0" y="572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56871" y="658557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2867" y="8936"/>
                  </a:lnTo>
                  <a:lnTo>
                    <a:pt x="5008" y="18562"/>
                  </a:lnTo>
                  <a:lnTo>
                    <a:pt x="6612" y="29854"/>
                  </a:lnTo>
                  <a:lnTo>
                    <a:pt x="7792" y="42695"/>
                  </a:lnTo>
                  <a:lnTo>
                    <a:pt x="8641" y="56823"/>
                  </a:lnTo>
                  <a:lnTo>
                    <a:pt x="9238" y="71943"/>
                  </a:lnTo>
                  <a:lnTo>
                    <a:pt x="9653" y="87631"/>
                  </a:lnTo>
                  <a:lnTo>
                    <a:pt x="9937" y="103372"/>
                  </a:lnTo>
                  <a:lnTo>
                    <a:pt x="10130" y="118880"/>
                  </a:lnTo>
                  <a:lnTo>
                    <a:pt x="10261" y="134239"/>
                  </a:lnTo>
                  <a:lnTo>
                    <a:pt x="10349" y="149777"/>
                  </a:lnTo>
                  <a:lnTo>
                    <a:pt x="10413" y="165670"/>
                  </a:lnTo>
                  <a:lnTo>
                    <a:pt x="10626" y="181616"/>
                  </a:lnTo>
                  <a:lnTo>
                    <a:pt x="11301" y="196950"/>
                  </a:lnTo>
                  <a:lnTo>
                    <a:pt x="12567" y="211340"/>
                  </a:lnTo>
                  <a:lnTo>
                    <a:pt x="14240" y="224912"/>
                  </a:lnTo>
                  <a:lnTo>
                    <a:pt x="16076" y="239726"/>
                  </a:lnTo>
                  <a:lnTo>
                    <a:pt x="18238" y="260431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7594" y="721728"/>
              <a:ext cx="158749" cy="154717"/>
            </a:xfrm>
            <a:custGeom>
              <a:avLst/>
              <a:gdLst/>
              <a:ahLst/>
              <a:cxnLst/>
              <a:rect l="0" t="0" r="0" b="0"/>
              <a:pathLst>
                <a:path w="158749" h="154717">
                  <a:moveTo>
                    <a:pt x="158748" y="84228"/>
                  </a:moveTo>
                  <a:lnTo>
                    <a:pt x="149880" y="87229"/>
                  </a:lnTo>
                  <a:lnTo>
                    <a:pt x="140893" y="90651"/>
                  </a:lnTo>
                  <a:lnTo>
                    <a:pt x="130906" y="94847"/>
                  </a:lnTo>
                  <a:lnTo>
                    <a:pt x="120271" y="99748"/>
                  </a:lnTo>
                  <a:lnTo>
                    <a:pt x="109757" y="105229"/>
                  </a:lnTo>
                  <a:lnTo>
                    <a:pt x="99801" y="111159"/>
                  </a:lnTo>
                  <a:lnTo>
                    <a:pt x="90341" y="117421"/>
                  </a:lnTo>
                  <a:lnTo>
                    <a:pt x="81004" y="123919"/>
                  </a:lnTo>
                  <a:lnTo>
                    <a:pt x="71541" y="130579"/>
                  </a:lnTo>
                  <a:lnTo>
                    <a:pt x="61865" y="137185"/>
                  </a:lnTo>
                  <a:lnTo>
                    <a:pt x="51975" y="143394"/>
                  </a:lnTo>
                  <a:lnTo>
                    <a:pt x="41917" y="149027"/>
                  </a:lnTo>
                  <a:lnTo>
                    <a:pt x="32059" y="153284"/>
                  </a:lnTo>
                  <a:lnTo>
                    <a:pt x="23053" y="154716"/>
                  </a:lnTo>
                  <a:lnTo>
                    <a:pt x="15195" y="152775"/>
                  </a:lnTo>
                  <a:lnTo>
                    <a:pt x="8768" y="147554"/>
                  </a:lnTo>
                  <a:lnTo>
                    <a:pt x="4200" y="139322"/>
                  </a:lnTo>
                  <a:lnTo>
                    <a:pt x="1534" y="128569"/>
                  </a:lnTo>
                  <a:lnTo>
                    <a:pt x="353" y="116014"/>
                  </a:lnTo>
                  <a:lnTo>
                    <a:pt x="0" y="102474"/>
                  </a:lnTo>
                  <a:lnTo>
                    <a:pt x="17" y="88496"/>
                  </a:lnTo>
                  <a:lnTo>
                    <a:pt x="328" y="74524"/>
                  </a:lnTo>
                  <a:lnTo>
                    <a:pt x="1135" y="60990"/>
                  </a:lnTo>
                  <a:lnTo>
                    <a:pt x="2523" y="48087"/>
                  </a:lnTo>
                  <a:lnTo>
                    <a:pt x="4292" y="36246"/>
                  </a:lnTo>
                  <a:lnTo>
                    <a:pt x="6212" y="25082"/>
                  </a:lnTo>
                  <a:lnTo>
                    <a:pt x="8449" y="13616"/>
                  </a:lnTo>
                  <a:lnTo>
                    <a:pt x="1134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62197" y="563801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136870" y="0"/>
                  </a:moveTo>
                  <a:lnTo>
                    <a:pt x="131003" y="5934"/>
                  </a:lnTo>
                  <a:lnTo>
                    <a:pt x="125439" y="12139"/>
                  </a:lnTo>
                  <a:lnTo>
                    <a:pt x="119635" y="19234"/>
                  </a:lnTo>
                  <a:lnTo>
                    <a:pt x="113381" y="27175"/>
                  </a:lnTo>
                  <a:lnTo>
                    <a:pt x="106403" y="35821"/>
                  </a:lnTo>
                  <a:lnTo>
                    <a:pt x="98622" y="45016"/>
                  </a:lnTo>
                  <a:lnTo>
                    <a:pt x="90120" y="54615"/>
                  </a:lnTo>
                  <a:lnTo>
                    <a:pt x="81041" y="64505"/>
                  </a:lnTo>
                  <a:lnTo>
                    <a:pt x="71532" y="74593"/>
                  </a:lnTo>
                  <a:lnTo>
                    <a:pt x="61877" y="84654"/>
                  </a:lnTo>
                  <a:lnTo>
                    <a:pt x="52476" y="94335"/>
                  </a:lnTo>
                  <a:lnTo>
                    <a:pt x="43530" y="103472"/>
                  </a:lnTo>
                  <a:lnTo>
                    <a:pt x="35164" y="111969"/>
                  </a:lnTo>
                  <a:lnTo>
                    <a:pt x="26586" y="120649"/>
                  </a:lnTo>
                  <a:lnTo>
                    <a:pt x="15929" y="13138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72726" y="584858"/>
              <a:ext cx="178985" cy="147400"/>
            </a:xfrm>
            <a:custGeom>
              <a:avLst/>
              <a:gdLst/>
              <a:ahLst/>
              <a:cxnLst/>
              <a:rect l="0" t="0" r="0" b="0"/>
              <a:pathLst>
                <a:path w="178985" h="147400">
                  <a:moveTo>
                    <a:pt x="0" y="0"/>
                  </a:moveTo>
                  <a:lnTo>
                    <a:pt x="8800" y="5934"/>
                  </a:lnTo>
                  <a:lnTo>
                    <a:pt x="17147" y="12139"/>
                  </a:lnTo>
                  <a:lnTo>
                    <a:pt x="25841" y="19230"/>
                  </a:lnTo>
                  <a:lnTo>
                    <a:pt x="34790" y="26997"/>
                  </a:lnTo>
                  <a:lnTo>
                    <a:pt x="43636" y="34996"/>
                  </a:lnTo>
                  <a:lnTo>
                    <a:pt x="52184" y="42942"/>
                  </a:lnTo>
                  <a:lnTo>
                    <a:pt x="60718" y="50889"/>
                  </a:lnTo>
                  <a:lnTo>
                    <a:pt x="69893" y="59130"/>
                  </a:lnTo>
                  <a:lnTo>
                    <a:pt x="80025" y="67815"/>
                  </a:lnTo>
                  <a:lnTo>
                    <a:pt x="90949" y="76783"/>
                  </a:lnTo>
                  <a:lnTo>
                    <a:pt x="102207" y="85657"/>
                  </a:lnTo>
                  <a:lnTo>
                    <a:pt x="113480" y="94220"/>
                  </a:lnTo>
                  <a:lnTo>
                    <a:pt x="124474" y="102428"/>
                  </a:lnTo>
                  <a:lnTo>
                    <a:pt x="134849" y="110320"/>
                  </a:lnTo>
                  <a:lnTo>
                    <a:pt x="144480" y="117952"/>
                  </a:lnTo>
                  <a:lnTo>
                    <a:pt x="153126" y="125085"/>
                  </a:lnTo>
                  <a:lnTo>
                    <a:pt x="161184" y="131882"/>
                  </a:lnTo>
                  <a:lnTo>
                    <a:pt x="169362" y="138942"/>
                  </a:lnTo>
                  <a:lnTo>
                    <a:pt x="178984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62280" y="398020"/>
              <a:ext cx="245413" cy="397408"/>
            </a:xfrm>
            <a:custGeom>
              <a:avLst/>
              <a:gdLst/>
              <a:ahLst/>
              <a:cxnLst/>
              <a:rect l="0" t="0" r="0" b="0"/>
              <a:pathLst>
                <a:path w="245413" h="397408">
                  <a:moveTo>
                    <a:pt x="0" y="7853"/>
                  </a:moveTo>
                  <a:lnTo>
                    <a:pt x="11802" y="7853"/>
                  </a:lnTo>
                  <a:lnTo>
                    <a:pt x="23571" y="7853"/>
                  </a:lnTo>
                  <a:lnTo>
                    <a:pt x="36461" y="7853"/>
                  </a:lnTo>
                  <a:lnTo>
                    <a:pt x="50310" y="7853"/>
                  </a:lnTo>
                  <a:lnTo>
                    <a:pt x="64638" y="7853"/>
                  </a:lnTo>
                  <a:lnTo>
                    <a:pt x="79107" y="7849"/>
                  </a:lnTo>
                  <a:lnTo>
                    <a:pt x="93557" y="7676"/>
                  </a:lnTo>
                  <a:lnTo>
                    <a:pt x="107933" y="7028"/>
                  </a:lnTo>
                  <a:lnTo>
                    <a:pt x="122228" y="5779"/>
                  </a:lnTo>
                  <a:lnTo>
                    <a:pt x="136452" y="4126"/>
                  </a:lnTo>
                  <a:lnTo>
                    <a:pt x="150622" y="2478"/>
                  </a:lnTo>
                  <a:lnTo>
                    <a:pt x="164752" y="1080"/>
                  </a:lnTo>
                  <a:lnTo>
                    <a:pt x="178853" y="160"/>
                  </a:lnTo>
                  <a:lnTo>
                    <a:pt x="192934" y="0"/>
                  </a:lnTo>
                  <a:lnTo>
                    <a:pt x="206979" y="689"/>
                  </a:lnTo>
                  <a:lnTo>
                    <a:pt x="220172" y="2628"/>
                  </a:lnTo>
                  <a:lnTo>
                    <a:pt x="230982" y="6590"/>
                  </a:lnTo>
                  <a:lnTo>
                    <a:pt x="238758" y="12815"/>
                  </a:lnTo>
                  <a:lnTo>
                    <a:pt x="243501" y="21080"/>
                  </a:lnTo>
                  <a:lnTo>
                    <a:pt x="245412" y="30986"/>
                  </a:lnTo>
                  <a:lnTo>
                    <a:pt x="244919" y="42125"/>
                  </a:lnTo>
                  <a:lnTo>
                    <a:pt x="242542" y="53990"/>
                  </a:lnTo>
                  <a:lnTo>
                    <a:pt x="238762" y="66013"/>
                  </a:lnTo>
                  <a:lnTo>
                    <a:pt x="233978" y="77870"/>
                  </a:lnTo>
                  <a:lnTo>
                    <a:pt x="228655" y="89455"/>
                  </a:lnTo>
                  <a:lnTo>
                    <a:pt x="223317" y="100774"/>
                  </a:lnTo>
                  <a:lnTo>
                    <a:pt x="218244" y="111877"/>
                  </a:lnTo>
                  <a:lnTo>
                    <a:pt x="213347" y="122980"/>
                  </a:lnTo>
                  <a:lnTo>
                    <a:pt x="208291" y="134435"/>
                  </a:lnTo>
                  <a:lnTo>
                    <a:pt x="202890" y="146402"/>
                  </a:lnTo>
                  <a:lnTo>
                    <a:pt x="197278" y="158713"/>
                  </a:lnTo>
                  <a:lnTo>
                    <a:pt x="191809" y="170977"/>
                  </a:lnTo>
                  <a:lnTo>
                    <a:pt x="186680" y="182972"/>
                  </a:lnTo>
                  <a:lnTo>
                    <a:pt x="181761" y="194806"/>
                  </a:lnTo>
                  <a:lnTo>
                    <a:pt x="176697" y="206817"/>
                  </a:lnTo>
                  <a:lnTo>
                    <a:pt x="171296" y="219190"/>
                  </a:lnTo>
                  <a:lnTo>
                    <a:pt x="165684" y="231788"/>
                  </a:lnTo>
                  <a:lnTo>
                    <a:pt x="160218" y="244252"/>
                  </a:lnTo>
                  <a:lnTo>
                    <a:pt x="155095" y="256380"/>
                  </a:lnTo>
                  <a:lnTo>
                    <a:pt x="150349" y="268135"/>
                  </a:lnTo>
                  <a:lnTo>
                    <a:pt x="145935" y="279561"/>
                  </a:lnTo>
                  <a:lnTo>
                    <a:pt x="141778" y="290724"/>
                  </a:lnTo>
                  <a:lnTo>
                    <a:pt x="137648" y="301525"/>
                  </a:lnTo>
                  <a:lnTo>
                    <a:pt x="133181" y="311712"/>
                  </a:lnTo>
                  <a:lnTo>
                    <a:pt x="128212" y="321206"/>
                  </a:lnTo>
                  <a:lnTo>
                    <a:pt x="122908" y="330396"/>
                  </a:lnTo>
                  <a:lnTo>
                    <a:pt x="117653" y="340021"/>
                  </a:lnTo>
                  <a:lnTo>
                    <a:pt x="112681" y="350446"/>
                  </a:lnTo>
                  <a:lnTo>
                    <a:pt x="108193" y="361101"/>
                  </a:lnTo>
                  <a:lnTo>
                    <a:pt x="104007" y="371708"/>
                  </a:lnTo>
                  <a:lnTo>
                    <a:pt x="99756" y="383204"/>
                  </a:lnTo>
                  <a:lnTo>
                    <a:pt x="94756" y="39740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21283" y="417807"/>
              <a:ext cx="393765" cy="431312"/>
            </a:xfrm>
            <a:custGeom>
              <a:avLst/>
              <a:gdLst/>
              <a:ahLst/>
              <a:cxnLst/>
              <a:rect l="0" t="0" r="0" b="0"/>
              <a:pathLst>
                <a:path w="393765" h="431312">
                  <a:moveTo>
                    <a:pt x="46323" y="61766"/>
                  </a:moveTo>
                  <a:lnTo>
                    <a:pt x="52258" y="53031"/>
                  </a:lnTo>
                  <a:lnTo>
                    <a:pt x="58462" y="45325"/>
                  </a:lnTo>
                  <a:lnTo>
                    <a:pt x="65563" y="37923"/>
                  </a:lnTo>
                  <a:lnTo>
                    <a:pt x="73676" y="30661"/>
                  </a:lnTo>
                  <a:lnTo>
                    <a:pt x="82971" y="23483"/>
                  </a:lnTo>
                  <a:lnTo>
                    <a:pt x="93414" y="16371"/>
                  </a:lnTo>
                  <a:lnTo>
                    <a:pt x="104666" y="9799"/>
                  </a:lnTo>
                  <a:lnTo>
                    <a:pt x="116204" y="4678"/>
                  </a:lnTo>
                  <a:lnTo>
                    <a:pt x="127700" y="1391"/>
                  </a:lnTo>
                  <a:lnTo>
                    <a:pt x="139026" y="0"/>
                  </a:lnTo>
                  <a:lnTo>
                    <a:pt x="150164" y="505"/>
                  </a:lnTo>
                  <a:lnTo>
                    <a:pt x="161132" y="2702"/>
                  </a:lnTo>
                  <a:lnTo>
                    <a:pt x="171802" y="6430"/>
                  </a:lnTo>
                  <a:lnTo>
                    <a:pt x="181902" y="11665"/>
                  </a:lnTo>
                  <a:lnTo>
                    <a:pt x="191323" y="18268"/>
                  </a:lnTo>
                  <a:lnTo>
                    <a:pt x="199956" y="26479"/>
                  </a:lnTo>
                  <a:lnTo>
                    <a:pt x="207610" y="36957"/>
                  </a:lnTo>
                  <a:lnTo>
                    <a:pt x="214266" y="49853"/>
                  </a:lnTo>
                  <a:lnTo>
                    <a:pt x="219738" y="64566"/>
                  </a:lnTo>
                  <a:lnTo>
                    <a:pt x="223589" y="80043"/>
                  </a:lnTo>
                  <a:lnTo>
                    <a:pt x="225736" y="95601"/>
                  </a:lnTo>
                  <a:lnTo>
                    <a:pt x="226381" y="111113"/>
                  </a:lnTo>
                  <a:lnTo>
                    <a:pt x="225835" y="126813"/>
                  </a:lnTo>
                  <a:lnTo>
                    <a:pt x="224396" y="142853"/>
                  </a:lnTo>
                  <a:lnTo>
                    <a:pt x="222315" y="159251"/>
                  </a:lnTo>
                  <a:lnTo>
                    <a:pt x="219780" y="175960"/>
                  </a:lnTo>
                  <a:lnTo>
                    <a:pt x="216932" y="192904"/>
                  </a:lnTo>
                  <a:lnTo>
                    <a:pt x="213869" y="209691"/>
                  </a:lnTo>
                  <a:lnTo>
                    <a:pt x="210661" y="225657"/>
                  </a:lnTo>
                  <a:lnTo>
                    <a:pt x="207344" y="240512"/>
                  </a:lnTo>
                  <a:lnTo>
                    <a:pt x="203624" y="254623"/>
                  </a:lnTo>
                  <a:lnTo>
                    <a:pt x="198908" y="268785"/>
                  </a:lnTo>
                  <a:lnTo>
                    <a:pt x="192953" y="283462"/>
                  </a:lnTo>
                  <a:lnTo>
                    <a:pt x="185833" y="298611"/>
                  </a:lnTo>
                  <a:lnTo>
                    <a:pt x="177757" y="313868"/>
                  </a:lnTo>
                  <a:lnTo>
                    <a:pt x="168958" y="328979"/>
                  </a:lnTo>
                  <a:lnTo>
                    <a:pt x="159797" y="343533"/>
                  </a:lnTo>
                  <a:lnTo>
                    <a:pt x="150734" y="356920"/>
                  </a:lnTo>
                  <a:lnTo>
                    <a:pt x="142011" y="368918"/>
                  </a:lnTo>
                  <a:lnTo>
                    <a:pt x="133511" y="379633"/>
                  </a:lnTo>
                  <a:lnTo>
                    <a:pt x="124884" y="389305"/>
                  </a:lnTo>
                  <a:lnTo>
                    <a:pt x="115928" y="398182"/>
                  </a:lnTo>
                  <a:lnTo>
                    <a:pt x="106607" y="406317"/>
                  </a:lnTo>
                  <a:lnTo>
                    <a:pt x="96963" y="413569"/>
                  </a:lnTo>
                  <a:lnTo>
                    <a:pt x="87063" y="419925"/>
                  </a:lnTo>
                  <a:lnTo>
                    <a:pt x="76973" y="425178"/>
                  </a:lnTo>
                  <a:lnTo>
                    <a:pt x="66748" y="428876"/>
                  </a:lnTo>
                  <a:lnTo>
                    <a:pt x="56430" y="430911"/>
                  </a:lnTo>
                  <a:lnTo>
                    <a:pt x="46214" y="431311"/>
                  </a:lnTo>
                  <a:lnTo>
                    <a:pt x="36428" y="430066"/>
                  </a:lnTo>
                  <a:lnTo>
                    <a:pt x="27226" y="427332"/>
                  </a:lnTo>
                  <a:lnTo>
                    <a:pt x="18911" y="423056"/>
                  </a:lnTo>
                  <a:lnTo>
                    <a:pt x="12004" y="416914"/>
                  </a:lnTo>
                  <a:lnTo>
                    <a:pt x="6662" y="408898"/>
                  </a:lnTo>
                  <a:lnTo>
                    <a:pt x="2888" y="399431"/>
                  </a:lnTo>
                  <a:lnTo>
                    <a:pt x="714" y="389169"/>
                  </a:lnTo>
                  <a:lnTo>
                    <a:pt x="0" y="378570"/>
                  </a:lnTo>
                  <a:lnTo>
                    <a:pt x="806" y="368032"/>
                  </a:lnTo>
                  <a:lnTo>
                    <a:pt x="3467" y="357963"/>
                  </a:lnTo>
                  <a:lnTo>
                    <a:pt x="7996" y="348534"/>
                  </a:lnTo>
                  <a:lnTo>
                    <a:pt x="14138" y="339881"/>
                  </a:lnTo>
                  <a:lnTo>
                    <a:pt x="21547" y="332208"/>
                  </a:lnTo>
                  <a:lnTo>
                    <a:pt x="29904" y="325529"/>
                  </a:lnTo>
                  <a:lnTo>
                    <a:pt x="39107" y="319873"/>
                  </a:lnTo>
                  <a:lnTo>
                    <a:pt x="49262" y="315363"/>
                  </a:lnTo>
                  <a:lnTo>
                    <a:pt x="60345" y="311962"/>
                  </a:lnTo>
                  <a:lnTo>
                    <a:pt x="72059" y="309659"/>
                  </a:lnTo>
                  <a:lnTo>
                    <a:pt x="83922" y="308554"/>
                  </a:lnTo>
                  <a:lnTo>
                    <a:pt x="95646" y="308588"/>
                  </a:lnTo>
                  <a:lnTo>
                    <a:pt x="107299" y="309575"/>
                  </a:lnTo>
                  <a:lnTo>
                    <a:pt x="119189" y="311301"/>
                  </a:lnTo>
                  <a:lnTo>
                    <a:pt x="131486" y="313574"/>
                  </a:lnTo>
                  <a:lnTo>
                    <a:pt x="144202" y="316404"/>
                  </a:lnTo>
                  <a:lnTo>
                    <a:pt x="157279" y="319982"/>
                  </a:lnTo>
                  <a:lnTo>
                    <a:pt x="170635" y="324356"/>
                  </a:lnTo>
                  <a:lnTo>
                    <a:pt x="184199" y="329599"/>
                  </a:lnTo>
                  <a:lnTo>
                    <a:pt x="197912" y="335875"/>
                  </a:lnTo>
                  <a:lnTo>
                    <a:pt x="211732" y="343170"/>
                  </a:lnTo>
                  <a:lnTo>
                    <a:pt x="225793" y="351170"/>
                  </a:lnTo>
                  <a:lnTo>
                    <a:pt x="240378" y="359378"/>
                  </a:lnTo>
                  <a:lnTo>
                    <a:pt x="255596" y="367489"/>
                  </a:lnTo>
                  <a:lnTo>
                    <a:pt x="271241" y="375391"/>
                  </a:lnTo>
                  <a:lnTo>
                    <a:pt x="286897" y="383076"/>
                  </a:lnTo>
                  <a:lnTo>
                    <a:pt x="302312" y="390574"/>
                  </a:lnTo>
                  <a:lnTo>
                    <a:pt x="317257" y="397762"/>
                  </a:lnTo>
                  <a:lnTo>
                    <a:pt x="331445" y="404369"/>
                  </a:lnTo>
                  <a:lnTo>
                    <a:pt x="344788" y="410293"/>
                  </a:lnTo>
                  <a:lnTo>
                    <a:pt x="356924" y="415440"/>
                  </a:lnTo>
                  <a:lnTo>
                    <a:pt x="368318" y="420150"/>
                  </a:lnTo>
                  <a:lnTo>
                    <a:pt x="379971" y="424837"/>
                  </a:lnTo>
                  <a:lnTo>
                    <a:pt x="393764" y="4302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474197" y="1456553"/>
            <a:ext cx="1589804" cy="1028173"/>
            <a:chOff x="2474197" y="1456553"/>
            <a:chExt cx="1589804" cy="1028173"/>
          </a:xfrm>
        </p:grpSpPr>
        <p:sp>
          <p:nvSpPr>
            <p:cNvPr id="11" name="Freeform 10"/>
            <p:cNvSpPr/>
            <p:nvPr/>
          </p:nvSpPr>
          <p:spPr>
            <a:xfrm>
              <a:off x="2547896" y="1456553"/>
              <a:ext cx="275418" cy="343821"/>
            </a:xfrm>
            <a:custGeom>
              <a:avLst/>
              <a:gdLst/>
              <a:ahLst/>
              <a:cxnLst/>
              <a:rect l="0" t="0" r="0" b="0"/>
              <a:pathLst>
                <a:path w="275418" h="343821">
                  <a:moveTo>
                    <a:pt x="63171" y="38493"/>
                  </a:moveTo>
                  <a:lnTo>
                    <a:pt x="69105" y="32693"/>
                  </a:lnTo>
                  <a:lnTo>
                    <a:pt x="75310" y="27768"/>
                  </a:lnTo>
                  <a:lnTo>
                    <a:pt x="82410" y="23266"/>
                  </a:lnTo>
                  <a:lnTo>
                    <a:pt x="90524" y="19045"/>
                  </a:lnTo>
                  <a:lnTo>
                    <a:pt x="99818" y="15031"/>
                  </a:lnTo>
                  <a:lnTo>
                    <a:pt x="110266" y="11174"/>
                  </a:lnTo>
                  <a:lnTo>
                    <a:pt x="121691" y="7595"/>
                  </a:lnTo>
                  <a:lnTo>
                    <a:pt x="133877" y="4568"/>
                  </a:lnTo>
                  <a:lnTo>
                    <a:pt x="146622" y="2203"/>
                  </a:lnTo>
                  <a:lnTo>
                    <a:pt x="159601" y="616"/>
                  </a:lnTo>
                  <a:lnTo>
                    <a:pt x="172386" y="0"/>
                  </a:lnTo>
                  <a:lnTo>
                    <a:pt x="184757" y="370"/>
                  </a:lnTo>
                  <a:lnTo>
                    <a:pt x="196521" y="1754"/>
                  </a:lnTo>
                  <a:lnTo>
                    <a:pt x="207429" y="4279"/>
                  </a:lnTo>
                  <a:lnTo>
                    <a:pt x="217423" y="7916"/>
                  </a:lnTo>
                  <a:lnTo>
                    <a:pt x="226288" y="12985"/>
                  </a:lnTo>
                  <a:lnTo>
                    <a:pt x="233573" y="20201"/>
                  </a:lnTo>
                  <a:lnTo>
                    <a:pt x="239168" y="29755"/>
                  </a:lnTo>
                  <a:lnTo>
                    <a:pt x="242943" y="41068"/>
                  </a:lnTo>
                  <a:lnTo>
                    <a:pt x="244586" y="53111"/>
                  </a:lnTo>
                  <a:lnTo>
                    <a:pt x="244131" y="65205"/>
                  </a:lnTo>
                  <a:lnTo>
                    <a:pt x="241725" y="77068"/>
                  </a:lnTo>
                  <a:lnTo>
                    <a:pt x="237452" y="88632"/>
                  </a:lnTo>
                  <a:lnTo>
                    <a:pt x="231543" y="99915"/>
                  </a:lnTo>
                  <a:lnTo>
                    <a:pt x="224325" y="110643"/>
                  </a:lnTo>
                  <a:lnTo>
                    <a:pt x="216118" y="120256"/>
                  </a:lnTo>
                  <a:lnTo>
                    <a:pt x="207194" y="128541"/>
                  </a:lnTo>
                  <a:lnTo>
                    <a:pt x="197764" y="135598"/>
                  </a:lnTo>
                  <a:lnTo>
                    <a:pt x="187981" y="141655"/>
                  </a:lnTo>
                  <a:lnTo>
                    <a:pt x="178013" y="146968"/>
                  </a:lnTo>
                  <a:lnTo>
                    <a:pt x="169949" y="152251"/>
                  </a:lnTo>
                  <a:lnTo>
                    <a:pt x="167022" y="157773"/>
                  </a:lnTo>
                  <a:lnTo>
                    <a:pt x="169446" y="162753"/>
                  </a:lnTo>
                  <a:lnTo>
                    <a:pt x="175857" y="167151"/>
                  </a:lnTo>
                  <a:lnTo>
                    <a:pt x="184927" y="171171"/>
                  </a:lnTo>
                  <a:lnTo>
                    <a:pt x="195559" y="175139"/>
                  </a:lnTo>
                  <a:lnTo>
                    <a:pt x="206833" y="179459"/>
                  </a:lnTo>
                  <a:lnTo>
                    <a:pt x="218223" y="184316"/>
                  </a:lnTo>
                  <a:lnTo>
                    <a:pt x="229347" y="189706"/>
                  </a:lnTo>
                  <a:lnTo>
                    <a:pt x="239835" y="195546"/>
                  </a:lnTo>
                  <a:lnTo>
                    <a:pt x="249553" y="201741"/>
                  </a:lnTo>
                  <a:lnTo>
                    <a:pt x="258235" y="208527"/>
                  </a:lnTo>
                  <a:lnTo>
                    <a:pt x="265399" y="216446"/>
                  </a:lnTo>
                  <a:lnTo>
                    <a:pt x="270909" y="225692"/>
                  </a:lnTo>
                  <a:lnTo>
                    <a:pt x="274457" y="235834"/>
                  </a:lnTo>
                  <a:lnTo>
                    <a:pt x="275417" y="246026"/>
                  </a:lnTo>
                  <a:lnTo>
                    <a:pt x="273680" y="255768"/>
                  </a:lnTo>
                  <a:lnTo>
                    <a:pt x="269260" y="264917"/>
                  </a:lnTo>
                  <a:lnTo>
                    <a:pt x="262031" y="273515"/>
                  </a:lnTo>
                  <a:lnTo>
                    <a:pt x="252202" y="281660"/>
                  </a:lnTo>
                  <a:lnTo>
                    <a:pt x="240063" y="289300"/>
                  </a:lnTo>
                  <a:lnTo>
                    <a:pt x="225803" y="296219"/>
                  </a:lnTo>
                  <a:lnTo>
                    <a:pt x="209743" y="302355"/>
                  </a:lnTo>
                  <a:lnTo>
                    <a:pt x="192590" y="307630"/>
                  </a:lnTo>
                  <a:lnTo>
                    <a:pt x="175318" y="311876"/>
                  </a:lnTo>
                  <a:lnTo>
                    <a:pt x="158488" y="315106"/>
                  </a:lnTo>
                  <a:lnTo>
                    <a:pt x="142428" y="317632"/>
                  </a:lnTo>
                  <a:lnTo>
                    <a:pt x="127409" y="319950"/>
                  </a:lnTo>
                  <a:lnTo>
                    <a:pt x="113445" y="322367"/>
                  </a:lnTo>
                  <a:lnTo>
                    <a:pt x="100066" y="324993"/>
                  </a:lnTo>
                  <a:lnTo>
                    <a:pt x="86461" y="327836"/>
                  </a:lnTo>
                  <a:lnTo>
                    <a:pt x="72203" y="330857"/>
                  </a:lnTo>
                  <a:lnTo>
                    <a:pt x="57776" y="333864"/>
                  </a:lnTo>
                  <a:lnTo>
                    <a:pt x="42869" y="336814"/>
                  </a:lnTo>
                  <a:lnTo>
                    <a:pt x="25047" y="339966"/>
                  </a:lnTo>
                  <a:lnTo>
                    <a:pt x="0" y="3438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74197" y="1879908"/>
              <a:ext cx="410612" cy="57336"/>
            </a:xfrm>
            <a:custGeom>
              <a:avLst/>
              <a:gdLst/>
              <a:ahLst/>
              <a:cxnLst/>
              <a:rect l="0" t="0" r="0" b="0"/>
              <a:pathLst>
                <a:path w="410612" h="57336">
                  <a:moveTo>
                    <a:pt x="410611" y="4693"/>
                  </a:moveTo>
                  <a:lnTo>
                    <a:pt x="398943" y="4626"/>
                  </a:lnTo>
                  <a:lnTo>
                    <a:pt x="388454" y="3985"/>
                  </a:lnTo>
                  <a:lnTo>
                    <a:pt x="378143" y="2698"/>
                  </a:lnTo>
                  <a:lnTo>
                    <a:pt x="367496" y="1184"/>
                  </a:lnTo>
                  <a:lnTo>
                    <a:pt x="355856" y="164"/>
                  </a:lnTo>
                  <a:lnTo>
                    <a:pt x="342965" y="0"/>
                  </a:lnTo>
                  <a:lnTo>
                    <a:pt x="329058" y="554"/>
                  </a:lnTo>
                  <a:lnTo>
                    <a:pt x="314655" y="1392"/>
                  </a:lnTo>
                  <a:lnTo>
                    <a:pt x="300121" y="2220"/>
                  </a:lnTo>
                  <a:lnTo>
                    <a:pt x="285788" y="3080"/>
                  </a:lnTo>
                  <a:lnTo>
                    <a:pt x="272018" y="4256"/>
                  </a:lnTo>
                  <a:lnTo>
                    <a:pt x="258941" y="5896"/>
                  </a:lnTo>
                  <a:lnTo>
                    <a:pt x="246347" y="7997"/>
                  </a:lnTo>
                  <a:lnTo>
                    <a:pt x="233811" y="10485"/>
                  </a:lnTo>
                  <a:lnTo>
                    <a:pt x="221073" y="13269"/>
                  </a:lnTo>
                  <a:lnTo>
                    <a:pt x="208058" y="16104"/>
                  </a:lnTo>
                  <a:lnTo>
                    <a:pt x="194780" y="18622"/>
                  </a:lnTo>
                  <a:lnTo>
                    <a:pt x="181288" y="20648"/>
                  </a:lnTo>
                  <a:lnTo>
                    <a:pt x="167633" y="22347"/>
                  </a:lnTo>
                  <a:lnTo>
                    <a:pt x="153860" y="24101"/>
                  </a:lnTo>
                  <a:lnTo>
                    <a:pt x="139985" y="26140"/>
                  </a:lnTo>
                  <a:lnTo>
                    <a:pt x="125379" y="28682"/>
                  </a:lnTo>
                  <a:lnTo>
                    <a:pt x="108831" y="31999"/>
                  </a:lnTo>
                  <a:lnTo>
                    <a:pt x="89873" y="36153"/>
                  </a:lnTo>
                  <a:lnTo>
                    <a:pt x="69870" y="40743"/>
                  </a:lnTo>
                  <a:lnTo>
                    <a:pt x="49692" y="45459"/>
                  </a:lnTo>
                  <a:lnTo>
                    <a:pt x="27562" y="50717"/>
                  </a:lnTo>
                  <a:lnTo>
                    <a:pt x="0" y="573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26880" y="2021471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1" y="8678"/>
                  </a:lnTo>
                  <a:lnTo>
                    <a:pt x="1" y="21199"/>
                  </a:lnTo>
                  <a:lnTo>
                    <a:pt x="1" y="36025"/>
                  </a:lnTo>
                  <a:lnTo>
                    <a:pt x="1" y="52533"/>
                  </a:lnTo>
                  <a:lnTo>
                    <a:pt x="1" y="69998"/>
                  </a:lnTo>
                  <a:lnTo>
                    <a:pt x="1" y="87479"/>
                  </a:lnTo>
                  <a:lnTo>
                    <a:pt x="5" y="104466"/>
                  </a:lnTo>
                  <a:lnTo>
                    <a:pt x="178" y="121310"/>
                  </a:lnTo>
                  <a:lnTo>
                    <a:pt x="826" y="138985"/>
                  </a:lnTo>
                  <a:lnTo>
                    <a:pt x="2079" y="157988"/>
                  </a:lnTo>
                  <a:lnTo>
                    <a:pt x="3905" y="178178"/>
                  </a:lnTo>
                  <a:lnTo>
                    <a:pt x="6202" y="199042"/>
                  </a:lnTo>
                  <a:lnTo>
                    <a:pt x="8853" y="220195"/>
                  </a:lnTo>
                  <a:lnTo>
                    <a:pt x="11598" y="241434"/>
                  </a:lnTo>
                  <a:lnTo>
                    <a:pt x="14055" y="262672"/>
                  </a:lnTo>
                  <a:lnTo>
                    <a:pt x="16035" y="283871"/>
                  </a:lnTo>
                  <a:lnTo>
                    <a:pt x="17533" y="304698"/>
                  </a:lnTo>
                  <a:lnTo>
                    <a:pt x="18620" y="324542"/>
                  </a:lnTo>
                  <a:lnTo>
                    <a:pt x="19390" y="343135"/>
                  </a:lnTo>
                  <a:lnTo>
                    <a:pt x="19925" y="359947"/>
                  </a:lnTo>
                  <a:lnTo>
                    <a:pt x="20351" y="375676"/>
                  </a:lnTo>
                  <a:lnTo>
                    <a:pt x="20707" y="391701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16310" y="2105699"/>
              <a:ext cx="210571" cy="199393"/>
            </a:xfrm>
            <a:custGeom>
              <a:avLst/>
              <a:gdLst/>
              <a:ahLst/>
              <a:cxnLst/>
              <a:rect l="0" t="0" r="0" b="0"/>
              <a:pathLst>
                <a:path w="210571" h="199393">
                  <a:moveTo>
                    <a:pt x="210570" y="147399"/>
                  </a:moveTo>
                  <a:lnTo>
                    <a:pt x="198902" y="147533"/>
                  </a:lnTo>
                  <a:lnTo>
                    <a:pt x="188414" y="148813"/>
                  </a:lnTo>
                  <a:lnTo>
                    <a:pt x="178112" y="151402"/>
                  </a:lnTo>
                  <a:lnTo>
                    <a:pt x="167810" y="154949"/>
                  </a:lnTo>
                  <a:lnTo>
                    <a:pt x="157467" y="158933"/>
                  </a:lnTo>
                  <a:lnTo>
                    <a:pt x="147073" y="163013"/>
                  </a:lnTo>
                  <a:lnTo>
                    <a:pt x="136472" y="167035"/>
                  </a:lnTo>
                  <a:lnTo>
                    <a:pt x="125365" y="170952"/>
                  </a:lnTo>
                  <a:lnTo>
                    <a:pt x="113637" y="174768"/>
                  </a:lnTo>
                  <a:lnTo>
                    <a:pt x="101489" y="178497"/>
                  </a:lnTo>
                  <a:lnTo>
                    <a:pt x="89335" y="182161"/>
                  </a:lnTo>
                  <a:lnTo>
                    <a:pt x="77419" y="185777"/>
                  </a:lnTo>
                  <a:lnTo>
                    <a:pt x="65808" y="189360"/>
                  </a:lnTo>
                  <a:lnTo>
                    <a:pt x="54479" y="192920"/>
                  </a:lnTo>
                  <a:lnTo>
                    <a:pt x="43390" y="196440"/>
                  </a:lnTo>
                  <a:lnTo>
                    <a:pt x="32979" y="199109"/>
                  </a:lnTo>
                  <a:lnTo>
                    <a:pt x="24118" y="199392"/>
                  </a:lnTo>
                  <a:lnTo>
                    <a:pt x="17159" y="196645"/>
                  </a:lnTo>
                  <a:lnTo>
                    <a:pt x="11979" y="191034"/>
                  </a:lnTo>
                  <a:lnTo>
                    <a:pt x="8252" y="183065"/>
                  </a:lnTo>
                  <a:lnTo>
                    <a:pt x="5633" y="173298"/>
                  </a:lnTo>
                  <a:lnTo>
                    <a:pt x="3820" y="162218"/>
                  </a:lnTo>
                  <a:lnTo>
                    <a:pt x="2579" y="150206"/>
                  </a:lnTo>
                  <a:lnTo>
                    <a:pt x="1735" y="137546"/>
                  </a:lnTo>
                  <a:lnTo>
                    <a:pt x="1165" y="124440"/>
                  </a:lnTo>
                  <a:lnTo>
                    <a:pt x="780" y="111030"/>
                  </a:lnTo>
                  <a:lnTo>
                    <a:pt x="522" y="97414"/>
                  </a:lnTo>
                  <a:lnTo>
                    <a:pt x="349" y="83658"/>
                  </a:lnTo>
                  <a:lnTo>
                    <a:pt x="234" y="69809"/>
                  </a:lnTo>
                  <a:lnTo>
                    <a:pt x="156" y="55916"/>
                  </a:lnTo>
                  <a:lnTo>
                    <a:pt x="104" y="42605"/>
                  </a:lnTo>
                  <a:lnTo>
                    <a:pt x="64" y="29772"/>
                  </a:lnTo>
                  <a:lnTo>
                    <a:pt x="31" y="162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00663" y="1874072"/>
              <a:ext cx="147400" cy="189514"/>
            </a:xfrm>
            <a:custGeom>
              <a:avLst/>
              <a:gdLst/>
              <a:ahLst/>
              <a:cxnLst/>
              <a:rect l="0" t="0" r="0" b="0"/>
              <a:pathLst>
                <a:path w="147400" h="189514">
                  <a:moveTo>
                    <a:pt x="147399" y="0"/>
                  </a:moveTo>
                  <a:lnTo>
                    <a:pt x="141464" y="6002"/>
                  </a:lnTo>
                  <a:lnTo>
                    <a:pt x="135260" y="12847"/>
                  </a:lnTo>
                  <a:lnTo>
                    <a:pt x="128169" y="21230"/>
                  </a:lnTo>
                  <a:lnTo>
                    <a:pt x="120401" y="30684"/>
                  </a:lnTo>
                  <a:lnTo>
                    <a:pt x="112403" y="40350"/>
                  </a:lnTo>
                  <a:lnTo>
                    <a:pt x="104462" y="49705"/>
                  </a:lnTo>
                  <a:lnTo>
                    <a:pt x="96688" y="58577"/>
                  </a:lnTo>
                  <a:lnTo>
                    <a:pt x="89094" y="66981"/>
                  </a:lnTo>
                  <a:lnTo>
                    <a:pt x="81657" y="74997"/>
                  </a:lnTo>
                  <a:lnTo>
                    <a:pt x="74342" y="82718"/>
                  </a:lnTo>
                  <a:lnTo>
                    <a:pt x="67117" y="90223"/>
                  </a:lnTo>
                  <a:lnTo>
                    <a:pt x="59957" y="97584"/>
                  </a:lnTo>
                  <a:lnTo>
                    <a:pt x="52841" y="105175"/>
                  </a:lnTo>
                  <a:lnTo>
                    <a:pt x="45757" y="113643"/>
                  </a:lnTo>
                  <a:lnTo>
                    <a:pt x="38698" y="123263"/>
                  </a:lnTo>
                  <a:lnTo>
                    <a:pt x="31769" y="133756"/>
                  </a:lnTo>
                  <a:lnTo>
                    <a:pt x="24395" y="145716"/>
                  </a:lnTo>
                  <a:lnTo>
                    <a:pt x="14809" y="16243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58549" y="1905658"/>
              <a:ext cx="221099" cy="200042"/>
            </a:xfrm>
            <a:custGeom>
              <a:avLst/>
              <a:gdLst/>
              <a:ahLst/>
              <a:cxnLst/>
              <a:rect l="0" t="0" r="0" b="0"/>
              <a:pathLst>
                <a:path w="221099" h="200042">
                  <a:moveTo>
                    <a:pt x="0" y="0"/>
                  </a:moveTo>
                  <a:lnTo>
                    <a:pt x="8868" y="8868"/>
                  </a:lnTo>
                  <a:lnTo>
                    <a:pt x="17855" y="17855"/>
                  </a:lnTo>
                  <a:lnTo>
                    <a:pt x="27841" y="27841"/>
                  </a:lnTo>
                  <a:lnTo>
                    <a:pt x="38476" y="38476"/>
                  </a:lnTo>
                  <a:lnTo>
                    <a:pt x="48991" y="48991"/>
                  </a:lnTo>
                  <a:lnTo>
                    <a:pt x="58943" y="58943"/>
                  </a:lnTo>
                  <a:lnTo>
                    <a:pt x="68230" y="68229"/>
                  </a:lnTo>
                  <a:lnTo>
                    <a:pt x="76918" y="76917"/>
                  </a:lnTo>
                  <a:lnTo>
                    <a:pt x="85127" y="85127"/>
                  </a:lnTo>
                  <a:lnTo>
                    <a:pt x="92979" y="92979"/>
                  </a:lnTo>
                  <a:lnTo>
                    <a:pt x="100572" y="100572"/>
                  </a:lnTo>
                  <a:lnTo>
                    <a:pt x="107983" y="107983"/>
                  </a:lnTo>
                  <a:lnTo>
                    <a:pt x="115268" y="115268"/>
                  </a:lnTo>
                  <a:lnTo>
                    <a:pt x="122467" y="122466"/>
                  </a:lnTo>
                  <a:lnTo>
                    <a:pt x="129616" y="129611"/>
                  </a:lnTo>
                  <a:lnTo>
                    <a:pt x="137061" y="136884"/>
                  </a:lnTo>
                  <a:lnTo>
                    <a:pt x="145431" y="144605"/>
                  </a:lnTo>
                  <a:lnTo>
                    <a:pt x="154984" y="152905"/>
                  </a:lnTo>
                  <a:lnTo>
                    <a:pt x="165432" y="161490"/>
                  </a:lnTo>
                  <a:lnTo>
                    <a:pt x="177357" y="170687"/>
                  </a:lnTo>
                  <a:lnTo>
                    <a:pt x="194047" y="182423"/>
                  </a:lnTo>
                  <a:lnTo>
                    <a:pt x="221098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79689" y="1528121"/>
              <a:ext cx="155285" cy="345952"/>
            </a:xfrm>
            <a:custGeom>
              <a:avLst/>
              <a:gdLst/>
              <a:ahLst/>
              <a:cxnLst/>
              <a:rect l="0" t="0" r="0" b="0"/>
              <a:pathLst>
                <a:path w="155285" h="345952">
                  <a:moveTo>
                    <a:pt x="0" y="19568"/>
                  </a:moveTo>
                  <a:lnTo>
                    <a:pt x="8801" y="16634"/>
                  </a:lnTo>
                  <a:lnTo>
                    <a:pt x="17148" y="13852"/>
                  </a:lnTo>
                  <a:lnTo>
                    <a:pt x="25851" y="10957"/>
                  </a:lnTo>
                  <a:lnTo>
                    <a:pt x="35145" y="8089"/>
                  </a:lnTo>
                  <a:lnTo>
                    <a:pt x="45288" y="5573"/>
                  </a:lnTo>
                  <a:lnTo>
                    <a:pt x="56334" y="3562"/>
                  </a:lnTo>
                  <a:lnTo>
                    <a:pt x="68173" y="2049"/>
                  </a:lnTo>
                  <a:lnTo>
                    <a:pt x="80643" y="955"/>
                  </a:lnTo>
                  <a:lnTo>
                    <a:pt x="93577" y="191"/>
                  </a:lnTo>
                  <a:lnTo>
                    <a:pt x="106513" y="0"/>
                  </a:lnTo>
                  <a:lnTo>
                    <a:pt x="118739" y="929"/>
                  </a:lnTo>
                  <a:lnTo>
                    <a:pt x="129907" y="3194"/>
                  </a:lnTo>
                  <a:lnTo>
                    <a:pt x="139539" y="7021"/>
                  </a:lnTo>
                  <a:lnTo>
                    <a:pt x="146880" y="12796"/>
                  </a:lnTo>
                  <a:lnTo>
                    <a:pt x="151740" y="20538"/>
                  </a:lnTo>
                  <a:lnTo>
                    <a:pt x="154393" y="29974"/>
                  </a:lnTo>
                  <a:lnTo>
                    <a:pt x="155284" y="40742"/>
                  </a:lnTo>
                  <a:lnTo>
                    <a:pt x="154854" y="52494"/>
                  </a:lnTo>
                  <a:lnTo>
                    <a:pt x="153470" y="64789"/>
                  </a:lnTo>
                  <a:lnTo>
                    <a:pt x="151411" y="77108"/>
                  </a:lnTo>
                  <a:lnTo>
                    <a:pt x="148887" y="89166"/>
                  </a:lnTo>
                  <a:lnTo>
                    <a:pt x="146043" y="100889"/>
                  </a:lnTo>
                  <a:lnTo>
                    <a:pt x="142981" y="112300"/>
                  </a:lnTo>
                  <a:lnTo>
                    <a:pt x="139768" y="123466"/>
                  </a:lnTo>
                  <a:lnTo>
                    <a:pt x="136287" y="134610"/>
                  </a:lnTo>
                  <a:lnTo>
                    <a:pt x="132264" y="146093"/>
                  </a:lnTo>
                  <a:lnTo>
                    <a:pt x="127596" y="158088"/>
                  </a:lnTo>
                  <a:lnTo>
                    <a:pt x="122494" y="170757"/>
                  </a:lnTo>
                  <a:lnTo>
                    <a:pt x="117377" y="184326"/>
                  </a:lnTo>
                  <a:lnTo>
                    <a:pt x="112491" y="198824"/>
                  </a:lnTo>
                  <a:lnTo>
                    <a:pt x="107906" y="213967"/>
                  </a:lnTo>
                  <a:lnTo>
                    <a:pt x="103601" y="229277"/>
                  </a:lnTo>
                  <a:lnTo>
                    <a:pt x="99522" y="244458"/>
                  </a:lnTo>
                  <a:lnTo>
                    <a:pt x="95613" y="259242"/>
                  </a:lnTo>
                  <a:lnTo>
                    <a:pt x="91827" y="273323"/>
                  </a:lnTo>
                  <a:lnTo>
                    <a:pt x="88133" y="286598"/>
                  </a:lnTo>
                  <a:lnTo>
                    <a:pt x="84656" y="298887"/>
                  </a:lnTo>
                  <a:lnTo>
                    <a:pt x="81330" y="311144"/>
                  </a:lnTo>
                  <a:lnTo>
                    <a:pt x="77863" y="325565"/>
                  </a:lnTo>
                  <a:lnTo>
                    <a:pt x="73699" y="3459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90259" y="1556869"/>
              <a:ext cx="221099" cy="328026"/>
            </a:xfrm>
            <a:custGeom>
              <a:avLst/>
              <a:gdLst/>
              <a:ahLst/>
              <a:cxnLst/>
              <a:rect l="0" t="0" r="0" b="0"/>
              <a:pathLst>
                <a:path w="221099" h="328026">
                  <a:moveTo>
                    <a:pt x="0" y="43462"/>
                  </a:moveTo>
                  <a:lnTo>
                    <a:pt x="5868" y="37595"/>
                  </a:lnTo>
                  <a:lnTo>
                    <a:pt x="11432" y="32030"/>
                  </a:lnTo>
                  <a:lnTo>
                    <a:pt x="17240" y="26235"/>
                  </a:lnTo>
                  <a:lnTo>
                    <a:pt x="23666" y="20328"/>
                  </a:lnTo>
                  <a:lnTo>
                    <a:pt x="31293" y="14646"/>
                  </a:lnTo>
                  <a:lnTo>
                    <a:pt x="40323" y="9381"/>
                  </a:lnTo>
                  <a:lnTo>
                    <a:pt x="50477" y="4876"/>
                  </a:lnTo>
                  <a:lnTo>
                    <a:pt x="61204" y="1686"/>
                  </a:lnTo>
                  <a:lnTo>
                    <a:pt x="72116" y="0"/>
                  </a:lnTo>
                  <a:lnTo>
                    <a:pt x="82864" y="6"/>
                  </a:lnTo>
                  <a:lnTo>
                    <a:pt x="93073" y="2055"/>
                  </a:lnTo>
                  <a:lnTo>
                    <a:pt x="102601" y="6143"/>
                  </a:lnTo>
                  <a:lnTo>
                    <a:pt x="111490" y="12141"/>
                  </a:lnTo>
                  <a:lnTo>
                    <a:pt x="119853" y="19979"/>
                  </a:lnTo>
                  <a:lnTo>
                    <a:pt x="127813" y="29438"/>
                  </a:lnTo>
                  <a:lnTo>
                    <a:pt x="135314" y="40363"/>
                  </a:lnTo>
                  <a:lnTo>
                    <a:pt x="142132" y="52745"/>
                  </a:lnTo>
                  <a:lnTo>
                    <a:pt x="148198" y="66442"/>
                  </a:lnTo>
                  <a:lnTo>
                    <a:pt x="153425" y="81215"/>
                  </a:lnTo>
                  <a:lnTo>
                    <a:pt x="157638" y="96809"/>
                  </a:lnTo>
                  <a:lnTo>
                    <a:pt x="160836" y="112993"/>
                  </a:lnTo>
                  <a:lnTo>
                    <a:pt x="163001" y="129266"/>
                  </a:lnTo>
                  <a:lnTo>
                    <a:pt x="164013" y="144886"/>
                  </a:lnTo>
                  <a:lnTo>
                    <a:pt x="163912" y="159509"/>
                  </a:lnTo>
                  <a:lnTo>
                    <a:pt x="162709" y="173463"/>
                  </a:lnTo>
                  <a:lnTo>
                    <a:pt x="160307" y="187521"/>
                  </a:lnTo>
                  <a:lnTo>
                    <a:pt x="156766" y="202128"/>
                  </a:lnTo>
                  <a:lnTo>
                    <a:pt x="152270" y="217231"/>
                  </a:lnTo>
                  <a:lnTo>
                    <a:pt x="147036" y="232456"/>
                  </a:lnTo>
                  <a:lnTo>
                    <a:pt x="141258" y="247546"/>
                  </a:lnTo>
                  <a:lnTo>
                    <a:pt x="135092" y="262087"/>
                  </a:lnTo>
                  <a:lnTo>
                    <a:pt x="128654" y="275464"/>
                  </a:lnTo>
                  <a:lnTo>
                    <a:pt x="122023" y="287451"/>
                  </a:lnTo>
                  <a:lnTo>
                    <a:pt x="115096" y="297989"/>
                  </a:lnTo>
                  <a:lnTo>
                    <a:pt x="107608" y="307011"/>
                  </a:lnTo>
                  <a:lnTo>
                    <a:pt x="99451" y="314628"/>
                  </a:lnTo>
                  <a:lnTo>
                    <a:pt x="90514" y="320763"/>
                  </a:lnTo>
                  <a:lnTo>
                    <a:pt x="80603" y="325070"/>
                  </a:lnTo>
                  <a:lnTo>
                    <a:pt x="69724" y="327516"/>
                  </a:lnTo>
                  <a:lnTo>
                    <a:pt x="58504" y="328025"/>
                  </a:lnTo>
                  <a:lnTo>
                    <a:pt x="48045" y="326322"/>
                  </a:lnTo>
                  <a:lnTo>
                    <a:pt x="38911" y="322466"/>
                  </a:lnTo>
                  <a:lnTo>
                    <a:pt x="31306" y="316624"/>
                  </a:lnTo>
                  <a:lnTo>
                    <a:pt x="25341" y="308891"/>
                  </a:lnTo>
                  <a:lnTo>
                    <a:pt x="20897" y="299511"/>
                  </a:lnTo>
                  <a:lnTo>
                    <a:pt x="18030" y="288978"/>
                  </a:lnTo>
                  <a:lnTo>
                    <a:pt x="17064" y="277924"/>
                  </a:lnTo>
                  <a:lnTo>
                    <a:pt x="18005" y="266763"/>
                  </a:lnTo>
                  <a:lnTo>
                    <a:pt x="20753" y="256001"/>
                  </a:lnTo>
                  <a:lnTo>
                    <a:pt x="25262" y="246306"/>
                  </a:lnTo>
                  <a:lnTo>
                    <a:pt x="31332" y="237938"/>
                  </a:lnTo>
                  <a:lnTo>
                    <a:pt x="38661" y="230810"/>
                  </a:lnTo>
                  <a:lnTo>
                    <a:pt x="46942" y="224699"/>
                  </a:lnTo>
                  <a:lnTo>
                    <a:pt x="55921" y="219370"/>
                  </a:lnTo>
                  <a:lnTo>
                    <a:pt x="65558" y="214940"/>
                  </a:lnTo>
                  <a:lnTo>
                    <a:pt x="76011" y="211861"/>
                  </a:lnTo>
                  <a:lnTo>
                    <a:pt x="87300" y="210268"/>
                  </a:lnTo>
                  <a:lnTo>
                    <a:pt x="99152" y="210011"/>
                  </a:lnTo>
                  <a:lnTo>
                    <a:pt x="111107" y="210827"/>
                  </a:lnTo>
                  <a:lnTo>
                    <a:pt x="122895" y="212449"/>
                  </a:lnTo>
                  <a:lnTo>
                    <a:pt x="134590" y="214656"/>
                  </a:lnTo>
                  <a:lnTo>
                    <a:pt x="146508" y="217274"/>
                  </a:lnTo>
                  <a:lnTo>
                    <a:pt x="158810" y="220179"/>
                  </a:lnTo>
                  <a:lnTo>
                    <a:pt x="171096" y="223320"/>
                  </a:lnTo>
                  <a:lnTo>
                    <a:pt x="183800" y="227126"/>
                  </a:lnTo>
                  <a:lnTo>
                    <a:pt x="199159" y="233048"/>
                  </a:lnTo>
                  <a:lnTo>
                    <a:pt x="221098" y="2435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11274" y="1958300"/>
              <a:ext cx="452727" cy="31587"/>
            </a:xfrm>
            <a:custGeom>
              <a:avLst/>
              <a:gdLst/>
              <a:ahLst/>
              <a:cxnLst/>
              <a:rect l="0" t="0" r="0" b="0"/>
              <a:pathLst>
                <a:path w="452727" h="31587">
                  <a:moveTo>
                    <a:pt x="452726" y="0"/>
                  </a:moveTo>
                  <a:lnTo>
                    <a:pt x="441058" y="67"/>
                  </a:lnTo>
                  <a:lnTo>
                    <a:pt x="430569" y="707"/>
                  </a:lnTo>
                  <a:lnTo>
                    <a:pt x="420253" y="1999"/>
                  </a:lnTo>
                  <a:lnTo>
                    <a:pt x="409433" y="3686"/>
                  </a:lnTo>
                  <a:lnTo>
                    <a:pt x="397145" y="5354"/>
                  </a:lnTo>
                  <a:lnTo>
                    <a:pt x="382995" y="6768"/>
                  </a:lnTo>
                  <a:lnTo>
                    <a:pt x="367090" y="7866"/>
                  </a:lnTo>
                  <a:lnTo>
                    <a:pt x="349743" y="8676"/>
                  </a:lnTo>
                  <a:lnTo>
                    <a:pt x="331305" y="9256"/>
                  </a:lnTo>
                  <a:lnTo>
                    <a:pt x="312400" y="9661"/>
                  </a:lnTo>
                  <a:lnTo>
                    <a:pt x="293878" y="9941"/>
                  </a:lnTo>
                  <a:lnTo>
                    <a:pt x="276155" y="10137"/>
                  </a:lnTo>
                  <a:lnTo>
                    <a:pt x="258799" y="10440"/>
                  </a:lnTo>
                  <a:lnTo>
                    <a:pt x="240774" y="11176"/>
                  </a:lnTo>
                  <a:lnTo>
                    <a:pt x="221526" y="12483"/>
                  </a:lnTo>
                  <a:lnTo>
                    <a:pt x="201002" y="14176"/>
                  </a:lnTo>
                  <a:lnTo>
                    <a:pt x="179380" y="15850"/>
                  </a:lnTo>
                  <a:lnTo>
                    <a:pt x="156919" y="17276"/>
                  </a:lnTo>
                  <a:lnTo>
                    <a:pt x="134497" y="18553"/>
                  </a:lnTo>
                  <a:lnTo>
                    <a:pt x="113522" y="20017"/>
                  </a:lnTo>
                  <a:lnTo>
                    <a:pt x="94649" y="21849"/>
                  </a:lnTo>
                  <a:lnTo>
                    <a:pt x="77709" y="23920"/>
                  </a:lnTo>
                  <a:lnTo>
                    <a:pt x="60099" y="26074"/>
                  </a:lnTo>
                  <a:lnTo>
                    <a:pt x="36926" y="2850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00787" y="2158342"/>
              <a:ext cx="52644" cy="326384"/>
            </a:xfrm>
            <a:custGeom>
              <a:avLst/>
              <a:gdLst/>
              <a:ahLst/>
              <a:cxnLst/>
              <a:rect l="0" t="0" r="0" b="0"/>
              <a:pathLst>
                <a:path w="52644" h="326384">
                  <a:moveTo>
                    <a:pt x="0" y="0"/>
                  </a:moveTo>
                  <a:lnTo>
                    <a:pt x="2934" y="12003"/>
                  </a:lnTo>
                  <a:lnTo>
                    <a:pt x="5716" y="25692"/>
                  </a:lnTo>
                  <a:lnTo>
                    <a:pt x="8616" y="42468"/>
                  </a:lnTo>
                  <a:lnTo>
                    <a:pt x="11656" y="61722"/>
                  </a:lnTo>
                  <a:lnTo>
                    <a:pt x="14821" y="82351"/>
                  </a:lnTo>
                  <a:lnTo>
                    <a:pt x="18085" y="103567"/>
                  </a:lnTo>
                  <a:lnTo>
                    <a:pt x="21423" y="124962"/>
                  </a:lnTo>
                  <a:lnTo>
                    <a:pt x="24814" y="146363"/>
                  </a:lnTo>
                  <a:lnTo>
                    <a:pt x="28244" y="167712"/>
                  </a:lnTo>
                  <a:lnTo>
                    <a:pt x="31698" y="189163"/>
                  </a:lnTo>
                  <a:lnTo>
                    <a:pt x="35171" y="211030"/>
                  </a:lnTo>
                  <a:lnTo>
                    <a:pt x="38651" y="233423"/>
                  </a:lnTo>
                  <a:lnTo>
                    <a:pt x="41983" y="255258"/>
                  </a:lnTo>
                  <a:lnTo>
                    <a:pt x="45195" y="276498"/>
                  </a:lnTo>
                  <a:lnTo>
                    <a:pt x="48568" y="299011"/>
                  </a:lnTo>
                  <a:lnTo>
                    <a:pt x="52643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2442611" y="2095171"/>
            <a:ext cx="442198" cy="263213"/>
          </a:xfrm>
          <a:custGeom>
            <a:avLst/>
            <a:gdLst/>
            <a:ahLst/>
            <a:cxnLst/>
            <a:rect l="0" t="0" r="0" b="0"/>
            <a:pathLst>
              <a:path w="442198" h="263213">
                <a:moveTo>
                  <a:pt x="442197" y="0"/>
                </a:moveTo>
                <a:lnTo>
                  <a:pt x="433396" y="8734"/>
                </a:lnTo>
                <a:lnTo>
                  <a:pt x="425049" y="16441"/>
                </a:lnTo>
                <a:lnTo>
                  <a:pt x="416355" y="23843"/>
                </a:lnTo>
                <a:lnTo>
                  <a:pt x="407407" y="31104"/>
                </a:lnTo>
                <a:lnTo>
                  <a:pt x="398560" y="38282"/>
                </a:lnTo>
                <a:lnTo>
                  <a:pt x="390017" y="45403"/>
                </a:lnTo>
                <a:lnTo>
                  <a:pt x="381655" y="52321"/>
                </a:lnTo>
                <a:lnTo>
                  <a:pt x="373130" y="58739"/>
                </a:lnTo>
                <a:lnTo>
                  <a:pt x="364251" y="64542"/>
                </a:lnTo>
                <a:lnTo>
                  <a:pt x="355152" y="69929"/>
                </a:lnTo>
                <a:lnTo>
                  <a:pt x="346191" y="75314"/>
                </a:lnTo>
                <a:lnTo>
                  <a:pt x="337559" y="80935"/>
                </a:lnTo>
                <a:lnTo>
                  <a:pt x="328965" y="86695"/>
                </a:lnTo>
                <a:lnTo>
                  <a:pt x="319750" y="92262"/>
                </a:lnTo>
                <a:lnTo>
                  <a:pt x="309589" y="97457"/>
                </a:lnTo>
                <a:lnTo>
                  <a:pt x="298645" y="102421"/>
                </a:lnTo>
                <a:lnTo>
                  <a:pt x="287374" y="107513"/>
                </a:lnTo>
                <a:lnTo>
                  <a:pt x="276082" y="112939"/>
                </a:lnTo>
                <a:lnTo>
                  <a:pt x="264737" y="118736"/>
                </a:lnTo>
                <a:lnTo>
                  <a:pt x="253061" y="124859"/>
                </a:lnTo>
                <a:lnTo>
                  <a:pt x="240912" y="131242"/>
                </a:lnTo>
                <a:lnTo>
                  <a:pt x="228296" y="137816"/>
                </a:lnTo>
                <a:lnTo>
                  <a:pt x="215288" y="144529"/>
                </a:lnTo>
                <a:lnTo>
                  <a:pt x="201973" y="151344"/>
                </a:lnTo>
                <a:lnTo>
                  <a:pt x="188267" y="158394"/>
                </a:lnTo>
                <a:lnTo>
                  <a:pt x="173927" y="165966"/>
                </a:lnTo>
                <a:lnTo>
                  <a:pt x="158876" y="174170"/>
                </a:lnTo>
                <a:lnTo>
                  <a:pt x="143345" y="182798"/>
                </a:lnTo>
                <a:lnTo>
                  <a:pt x="127767" y="191437"/>
                </a:lnTo>
                <a:lnTo>
                  <a:pt x="112403" y="199839"/>
                </a:lnTo>
                <a:lnTo>
                  <a:pt x="97494" y="207938"/>
                </a:lnTo>
                <a:lnTo>
                  <a:pt x="83329" y="215756"/>
                </a:lnTo>
                <a:lnTo>
                  <a:pt x="69992" y="223343"/>
                </a:lnTo>
                <a:lnTo>
                  <a:pt x="57463" y="230644"/>
                </a:lnTo>
                <a:lnTo>
                  <a:pt x="44274" y="238317"/>
                </a:lnTo>
                <a:lnTo>
                  <a:pt x="27031" y="248154"/>
                </a:lnTo>
                <a:lnTo>
                  <a:pt x="0" y="2632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2428383" y="2674238"/>
            <a:ext cx="35286" cy="284270"/>
          </a:xfrm>
          <a:custGeom>
            <a:avLst/>
            <a:gdLst/>
            <a:ahLst/>
            <a:cxnLst/>
            <a:rect l="0" t="0" r="0" b="0"/>
            <a:pathLst>
              <a:path w="35286" h="284270">
                <a:moveTo>
                  <a:pt x="35285" y="0"/>
                </a:moveTo>
                <a:lnTo>
                  <a:pt x="32351" y="14803"/>
                </a:lnTo>
                <a:lnTo>
                  <a:pt x="29569" y="29995"/>
                </a:lnTo>
                <a:lnTo>
                  <a:pt x="26669" y="47072"/>
                </a:lnTo>
                <a:lnTo>
                  <a:pt x="23629" y="65474"/>
                </a:lnTo>
                <a:lnTo>
                  <a:pt x="20464" y="83987"/>
                </a:lnTo>
                <a:lnTo>
                  <a:pt x="17205" y="101885"/>
                </a:lnTo>
                <a:lnTo>
                  <a:pt x="14040" y="119119"/>
                </a:lnTo>
                <a:lnTo>
                  <a:pt x="11296" y="136048"/>
                </a:lnTo>
                <a:lnTo>
                  <a:pt x="9116" y="152943"/>
                </a:lnTo>
                <a:lnTo>
                  <a:pt x="7315" y="169763"/>
                </a:lnTo>
                <a:lnTo>
                  <a:pt x="5490" y="186229"/>
                </a:lnTo>
                <a:lnTo>
                  <a:pt x="3417" y="202194"/>
                </a:lnTo>
                <a:lnTo>
                  <a:pt x="1382" y="217451"/>
                </a:lnTo>
                <a:lnTo>
                  <a:pt x="0" y="233367"/>
                </a:lnTo>
                <a:lnTo>
                  <a:pt x="263" y="253573"/>
                </a:lnTo>
                <a:lnTo>
                  <a:pt x="3699" y="2842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3674445" y="1631917"/>
            <a:ext cx="379027" cy="157928"/>
          </a:xfrm>
          <a:custGeom>
            <a:avLst/>
            <a:gdLst/>
            <a:ahLst/>
            <a:cxnLst/>
            <a:rect l="0" t="0" r="0" b="0"/>
            <a:pathLst>
              <a:path w="379027" h="157928">
                <a:moveTo>
                  <a:pt x="379026" y="0"/>
                </a:moveTo>
                <a:lnTo>
                  <a:pt x="370225" y="2933"/>
                </a:lnTo>
                <a:lnTo>
                  <a:pt x="361878" y="5716"/>
                </a:lnTo>
                <a:lnTo>
                  <a:pt x="353180" y="8615"/>
                </a:lnTo>
                <a:lnTo>
                  <a:pt x="344058" y="11655"/>
                </a:lnTo>
                <a:lnTo>
                  <a:pt x="334564" y="14821"/>
                </a:lnTo>
                <a:lnTo>
                  <a:pt x="324771" y="18089"/>
                </a:lnTo>
                <a:lnTo>
                  <a:pt x="314758" y="21600"/>
                </a:lnTo>
                <a:lnTo>
                  <a:pt x="304584" y="25640"/>
                </a:lnTo>
                <a:lnTo>
                  <a:pt x="294293" y="30317"/>
                </a:lnTo>
                <a:lnTo>
                  <a:pt x="283756" y="35425"/>
                </a:lnTo>
                <a:lnTo>
                  <a:pt x="272690" y="40545"/>
                </a:lnTo>
                <a:lnTo>
                  <a:pt x="260983" y="45433"/>
                </a:lnTo>
                <a:lnTo>
                  <a:pt x="248679" y="50018"/>
                </a:lnTo>
                <a:lnTo>
                  <a:pt x="235887" y="54325"/>
                </a:lnTo>
                <a:lnTo>
                  <a:pt x="222725" y="58409"/>
                </a:lnTo>
                <a:lnTo>
                  <a:pt x="209293" y="62491"/>
                </a:lnTo>
                <a:lnTo>
                  <a:pt x="195670" y="66926"/>
                </a:lnTo>
                <a:lnTo>
                  <a:pt x="181910" y="71882"/>
                </a:lnTo>
                <a:lnTo>
                  <a:pt x="167890" y="77518"/>
                </a:lnTo>
                <a:lnTo>
                  <a:pt x="153332" y="84059"/>
                </a:lnTo>
                <a:lnTo>
                  <a:pt x="138131" y="91527"/>
                </a:lnTo>
                <a:lnTo>
                  <a:pt x="122499" y="99474"/>
                </a:lnTo>
                <a:lnTo>
                  <a:pt x="106851" y="107114"/>
                </a:lnTo>
                <a:lnTo>
                  <a:pt x="91441" y="114029"/>
                </a:lnTo>
                <a:lnTo>
                  <a:pt x="76500" y="120314"/>
                </a:lnTo>
                <a:lnTo>
                  <a:pt x="62314" y="126375"/>
                </a:lnTo>
                <a:lnTo>
                  <a:pt x="48973" y="132481"/>
                </a:lnTo>
                <a:lnTo>
                  <a:pt x="36838" y="138436"/>
                </a:lnTo>
                <a:lnTo>
                  <a:pt x="25445" y="144240"/>
                </a:lnTo>
                <a:lnTo>
                  <a:pt x="13793" y="150409"/>
                </a:lnTo>
                <a:lnTo>
                  <a:pt x="0" y="1579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3874487" y="1010735"/>
            <a:ext cx="10529" cy="221100"/>
          </a:xfrm>
          <a:custGeom>
            <a:avLst/>
            <a:gdLst/>
            <a:ahLst/>
            <a:cxnLst/>
            <a:rect l="0" t="0" r="0" b="0"/>
            <a:pathLst>
              <a:path w="10529" h="221100">
                <a:moveTo>
                  <a:pt x="0" y="0"/>
                </a:moveTo>
                <a:lnTo>
                  <a:pt x="67" y="14736"/>
                </a:lnTo>
                <a:lnTo>
                  <a:pt x="707" y="29288"/>
                </a:lnTo>
                <a:lnTo>
                  <a:pt x="1999" y="45082"/>
                </a:lnTo>
                <a:lnTo>
                  <a:pt x="3686" y="62143"/>
                </a:lnTo>
                <a:lnTo>
                  <a:pt x="5354" y="80285"/>
                </a:lnTo>
                <a:lnTo>
                  <a:pt x="6767" y="99262"/>
                </a:lnTo>
                <a:lnTo>
                  <a:pt x="7865" y="118530"/>
                </a:lnTo>
                <a:lnTo>
                  <a:pt x="8676" y="137297"/>
                </a:lnTo>
                <a:lnTo>
                  <a:pt x="9255" y="155152"/>
                </a:lnTo>
                <a:lnTo>
                  <a:pt x="9661" y="171462"/>
                </a:lnTo>
                <a:lnTo>
                  <a:pt x="9986" y="186797"/>
                </a:lnTo>
                <a:lnTo>
                  <a:pt x="10259" y="202499"/>
                </a:lnTo>
                <a:lnTo>
                  <a:pt x="10528" y="2210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3993602" y="941407"/>
            <a:ext cx="175741" cy="328606"/>
          </a:xfrm>
          <a:custGeom>
            <a:avLst/>
            <a:gdLst/>
            <a:ahLst/>
            <a:cxnLst/>
            <a:rect l="0" t="0" r="0" b="0"/>
            <a:pathLst>
              <a:path w="175741" h="328606">
                <a:moveTo>
                  <a:pt x="175683" y="58800"/>
                </a:moveTo>
                <a:lnTo>
                  <a:pt x="172682" y="67534"/>
                </a:lnTo>
                <a:lnTo>
                  <a:pt x="169259" y="75241"/>
                </a:lnTo>
                <a:lnTo>
                  <a:pt x="165067" y="82647"/>
                </a:lnTo>
                <a:lnTo>
                  <a:pt x="160340" y="90081"/>
                </a:lnTo>
                <a:lnTo>
                  <a:pt x="155507" y="97908"/>
                </a:lnTo>
                <a:lnTo>
                  <a:pt x="150826" y="106282"/>
                </a:lnTo>
                <a:lnTo>
                  <a:pt x="146217" y="115025"/>
                </a:lnTo>
                <a:lnTo>
                  <a:pt x="141367" y="123740"/>
                </a:lnTo>
                <a:lnTo>
                  <a:pt x="136106" y="132203"/>
                </a:lnTo>
                <a:lnTo>
                  <a:pt x="130419" y="140682"/>
                </a:lnTo>
                <a:lnTo>
                  <a:pt x="124371" y="149820"/>
                </a:lnTo>
                <a:lnTo>
                  <a:pt x="118039" y="159929"/>
                </a:lnTo>
                <a:lnTo>
                  <a:pt x="111497" y="170837"/>
                </a:lnTo>
                <a:lnTo>
                  <a:pt x="104807" y="182084"/>
                </a:lnTo>
                <a:lnTo>
                  <a:pt x="98012" y="193361"/>
                </a:lnTo>
                <a:lnTo>
                  <a:pt x="91144" y="204695"/>
                </a:lnTo>
                <a:lnTo>
                  <a:pt x="84228" y="216364"/>
                </a:lnTo>
                <a:lnTo>
                  <a:pt x="77282" y="228504"/>
                </a:lnTo>
                <a:lnTo>
                  <a:pt x="70482" y="240944"/>
                </a:lnTo>
                <a:lnTo>
                  <a:pt x="64142" y="253301"/>
                </a:lnTo>
                <a:lnTo>
                  <a:pt x="58407" y="265358"/>
                </a:lnTo>
                <a:lnTo>
                  <a:pt x="53573" y="277064"/>
                </a:lnTo>
                <a:lnTo>
                  <a:pt x="50156" y="288458"/>
                </a:lnTo>
                <a:lnTo>
                  <a:pt x="48314" y="299586"/>
                </a:lnTo>
                <a:lnTo>
                  <a:pt x="48215" y="309854"/>
                </a:lnTo>
                <a:lnTo>
                  <a:pt x="50192" y="318087"/>
                </a:lnTo>
                <a:lnTo>
                  <a:pt x="54228" y="323805"/>
                </a:lnTo>
                <a:lnTo>
                  <a:pt x="60021" y="327169"/>
                </a:lnTo>
                <a:lnTo>
                  <a:pt x="67189" y="328605"/>
                </a:lnTo>
                <a:lnTo>
                  <a:pt x="75376" y="328571"/>
                </a:lnTo>
                <a:lnTo>
                  <a:pt x="84293" y="327469"/>
                </a:lnTo>
                <a:lnTo>
                  <a:pt x="93723" y="325607"/>
                </a:lnTo>
                <a:lnTo>
                  <a:pt x="103503" y="323214"/>
                </a:lnTo>
                <a:lnTo>
                  <a:pt x="113357" y="320289"/>
                </a:lnTo>
                <a:lnTo>
                  <a:pt x="122899" y="316641"/>
                </a:lnTo>
                <a:lnTo>
                  <a:pt x="131943" y="312217"/>
                </a:lnTo>
                <a:lnTo>
                  <a:pt x="140321" y="306939"/>
                </a:lnTo>
                <a:lnTo>
                  <a:pt x="147803" y="300638"/>
                </a:lnTo>
                <a:lnTo>
                  <a:pt x="154355" y="293318"/>
                </a:lnTo>
                <a:lnTo>
                  <a:pt x="160094" y="284960"/>
                </a:lnTo>
                <a:lnTo>
                  <a:pt x="165191" y="275447"/>
                </a:lnTo>
                <a:lnTo>
                  <a:pt x="169795" y="264830"/>
                </a:lnTo>
                <a:lnTo>
                  <a:pt x="173550" y="253446"/>
                </a:lnTo>
                <a:lnTo>
                  <a:pt x="175636" y="241814"/>
                </a:lnTo>
                <a:lnTo>
                  <a:pt x="175740" y="230256"/>
                </a:lnTo>
                <a:lnTo>
                  <a:pt x="174011" y="219056"/>
                </a:lnTo>
                <a:lnTo>
                  <a:pt x="170792" y="208535"/>
                </a:lnTo>
                <a:lnTo>
                  <a:pt x="166437" y="198794"/>
                </a:lnTo>
                <a:lnTo>
                  <a:pt x="161091" y="189762"/>
                </a:lnTo>
                <a:lnTo>
                  <a:pt x="154687" y="181300"/>
                </a:lnTo>
                <a:lnTo>
                  <a:pt x="147273" y="173275"/>
                </a:lnTo>
                <a:lnTo>
                  <a:pt x="139009" y="165730"/>
                </a:lnTo>
                <a:lnTo>
                  <a:pt x="130084" y="158882"/>
                </a:lnTo>
                <a:lnTo>
                  <a:pt x="120672" y="152792"/>
                </a:lnTo>
                <a:lnTo>
                  <a:pt x="110911" y="147379"/>
                </a:lnTo>
                <a:lnTo>
                  <a:pt x="100905" y="142509"/>
                </a:lnTo>
                <a:lnTo>
                  <a:pt x="90726" y="138052"/>
                </a:lnTo>
                <a:lnTo>
                  <a:pt x="80263" y="134057"/>
                </a:lnTo>
                <a:lnTo>
                  <a:pt x="69248" y="130747"/>
                </a:lnTo>
                <a:lnTo>
                  <a:pt x="57582" y="128176"/>
                </a:lnTo>
                <a:lnTo>
                  <a:pt x="45646" y="125940"/>
                </a:lnTo>
                <a:lnTo>
                  <a:pt x="34166" y="123292"/>
                </a:lnTo>
                <a:lnTo>
                  <a:pt x="23534" y="119835"/>
                </a:lnTo>
                <a:lnTo>
                  <a:pt x="14278" y="115357"/>
                </a:lnTo>
                <a:lnTo>
                  <a:pt x="7197" y="109669"/>
                </a:lnTo>
                <a:lnTo>
                  <a:pt x="2521" y="102805"/>
                </a:lnTo>
                <a:lnTo>
                  <a:pt x="161" y="95111"/>
                </a:lnTo>
                <a:lnTo>
                  <a:pt x="0" y="87115"/>
                </a:lnTo>
                <a:lnTo>
                  <a:pt x="1739" y="79152"/>
                </a:lnTo>
                <a:lnTo>
                  <a:pt x="4986" y="71351"/>
                </a:lnTo>
                <a:lnTo>
                  <a:pt x="9365" y="63733"/>
                </a:lnTo>
                <a:lnTo>
                  <a:pt x="14566" y="56277"/>
                </a:lnTo>
                <a:lnTo>
                  <a:pt x="20513" y="48947"/>
                </a:lnTo>
                <a:lnTo>
                  <a:pt x="27335" y="41712"/>
                </a:lnTo>
                <a:lnTo>
                  <a:pt x="35036" y="34549"/>
                </a:lnTo>
                <a:lnTo>
                  <a:pt x="43496" y="27601"/>
                </a:lnTo>
                <a:lnTo>
                  <a:pt x="52554" y="21162"/>
                </a:lnTo>
                <a:lnTo>
                  <a:pt x="62060" y="15354"/>
                </a:lnTo>
                <a:lnTo>
                  <a:pt x="72055" y="10302"/>
                </a:lnTo>
                <a:lnTo>
                  <a:pt x="82749" y="6207"/>
                </a:lnTo>
                <a:lnTo>
                  <a:pt x="94200" y="3088"/>
                </a:lnTo>
                <a:lnTo>
                  <a:pt x="106160" y="976"/>
                </a:lnTo>
                <a:lnTo>
                  <a:pt x="118188" y="0"/>
                </a:lnTo>
                <a:lnTo>
                  <a:pt x="130006" y="134"/>
                </a:lnTo>
                <a:lnTo>
                  <a:pt x="141042" y="1698"/>
                </a:lnTo>
                <a:lnTo>
                  <a:pt x="150389" y="5407"/>
                </a:lnTo>
                <a:lnTo>
                  <a:pt x="157701" y="11462"/>
                </a:lnTo>
                <a:lnTo>
                  <a:pt x="162965" y="19613"/>
                </a:lnTo>
                <a:lnTo>
                  <a:pt x="166222" y="29444"/>
                </a:lnTo>
                <a:lnTo>
                  <a:pt x="167716" y="40517"/>
                </a:lnTo>
                <a:lnTo>
                  <a:pt x="167955" y="51876"/>
                </a:lnTo>
                <a:lnTo>
                  <a:pt x="167636" y="63162"/>
                </a:lnTo>
                <a:lnTo>
                  <a:pt x="166737" y="75358"/>
                </a:lnTo>
                <a:lnTo>
                  <a:pt x="165154" y="903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737823" y="1821430"/>
            <a:ext cx="189514" cy="115814"/>
            <a:chOff x="4737823" y="1821430"/>
            <a:chExt cx="189514" cy="115814"/>
          </a:xfrm>
        </p:grpSpPr>
        <p:sp>
          <p:nvSpPr>
            <p:cNvPr id="27" name="Freeform 26"/>
            <p:cNvSpPr/>
            <p:nvPr/>
          </p:nvSpPr>
          <p:spPr>
            <a:xfrm>
              <a:off x="4737823" y="1821430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67317" y="2933"/>
                  </a:lnTo>
                  <a:lnTo>
                    <a:pt x="156828" y="5716"/>
                  </a:lnTo>
                  <a:lnTo>
                    <a:pt x="146522" y="8615"/>
                  </a:lnTo>
                  <a:lnTo>
                    <a:pt x="136048" y="11655"/>
                  </a:lnTo>
                  <a:lnTo>
                    <a:pt x="125056" y="14820"/>
                  </a:lnTo>
                  <a:lnTo>
                    <a:pt x="113408" y="18080"/>
                  </a:lnTo>
                  <a:lnTo>
                    <a:pt x="100982" y="21245"/>
                  </a:lnTo>
                  <a:lnTo>
                    <a:pt x="87579" y="23988"/>
                  </a:lnTo>
                  <a:lnTo>
                    <a:pt x="73208" y="26164"/>
                  </a:lnTo>
                  <a:lnTo>
                    <a:pt x="58575" y="27796"/>
                  </a:lnTo>
                  <a:lnTo>
                    <a:pt x="43444" y="29152"/>
                  </a:lnTo>
                  <a:lnTo>
                    <a:pt x="25368" y="3034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90466" y="1916186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8069" y="2934"/>
                  </a:lnTo>
                  <a:lnTo>
                    <a:pt x="119723" y="5716"/>
                  </a:lnTo>
                  <a:lnTo>
                    <a:pt x="111019" y="8611"/>
                  </a:lnTo>
                  <a:lnTo>
                    <a:pt x="101726" y="11479"/>
                  </a:lnTo>
                  <a:lnTo>
                    <a:pt x="91582" y="13995"/>
                  </a:lnTo>
                  <a:lnTo>
                    <a:pt x="80542" y="16006"/>
                  </a:lnTo>
                  <a:lnTo>
                    <a:pt x="68743" y="17522"/>
                  </a:lnTo>
                  <a:lnTo>
                    <a:pt x="54949" y="18783"/>
                  </a:lnTo>
                  <a:lnTo>
                    <a:pt x="34591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118301" y="1431875"/>
            <a:ext cx="1312992" cy="978553"/>
            <a:chOff x="5118301" y="1431875"/>
            <a:chExt cx="1312992" cy="978553"/>
          </a:xfrm>
        </p:grpSpPr>
        <p:sp>
          <p:nvSpPr>
            <p:cNvPr id="30" name="Freeform 29"/>
            <p:cNvSpPr/>
            <p:nvPr/>
          </p:nvSpPr>
          <p:spPr>
            <a:xfrm>
              <a:off x="5348477" y="1600331"/>
              <a:ext cx="362232" cy="564417"/>
            </a:xfrm>
            <a:custGeom>
              <a:avLst/>
              <a:gdLst/>
              <a:ahLst/>
              <a:cxnLst/>
              <a:rect l="0" t="0" r="0" b="0"/>
              <a:pathLst>
                <a:path w="362232" h="564417">
                  <a:moveTo>
                    <a:pt x="284269" y="0"/>
                  </a:moveTo>
                  <a:lnTo>
                    <a:pt x="272534" y="0"/>
                  </a:lnTo>
                  <a:lnTo>
                    <a:pt x="261405" y="0"/>
                  </a:lnTo>
                  <a:lnTo>
                    <a:pt x="249806" y="0"/>
                  </a:lnTo>
                  <a:lnTo>
                    <a:pt x="237645" y="0"/>
                  </a:lnTo>
                  <a:lnTo>
                    <a:pt x="224985" y="0"/>
                  </a:lnTo>
                  <a:lnTo>
                    <a:pt x="211925" y="0"/>
                  </a:lnTo>
                  <a:lnTo>
                    <a:pt x="198400" y="0"/>
                  </a:lnTo>
                  <a:lnTo>
                    <a:pt x="184186" y="0"/>
                  </a:lnTo>
                  <a:lnTo>
                    <a:pt x="169218" y="0"/>
                  </a:lnTo>
                  <a:lnTo>
                    <a:pt x="153574" y="0"/>
                  </a:lnTo>
                  <a:lnTo>
                    <a:pt x="137387" y="0"/>
                  </a:lnTo>
                  <a:lnTo>
                    <a:pt x="120801" y="5"/>
                  </a:lnTo>
                  <a:lnTo>
                    <a:pt x="104258" y="177"/>
                  </a:lnTo>
                  <a:lnTo>
                    <a:pt x="88456" y="826"/>
                  </a:lnTo>
                  <a:lnTo>
                    <a:pt x="73726" y="2093"/>
                  </a:lnTo>
                  <a:lnTo>
                    <a:pt x="60208" y="4437"/>
                  </a:lnTo>
                  <a:lnTo>
                    <a:pt x="48041" y="8678"/>
                  </a:lnTo>
                  <a:lnTo>
                    <a:pt x="37160" y="15099"/>
                  </a:lnTo>
                  <a:lnTo>
                    <a:pt x="27683" y="23666"/>
                  </a:lnTo>
                  <a:lnTo>
                    <a:pt x="19980" y="34308"/>
                  </a:lnTo>
                  <a:lnTo>
                    <a:pt x="14091" y="46764"/>
                  </a:lnTo>
                  <a:lnTo>
                    <a:pt x="9778" y="60668"/>
                  </a:lnTo>
                  <a:lnTo>
                    <a:pt x="6708" y="75662"/>
                  </a:lnTo>
                  <a:lnTo>
                    <a:pt x="4570" y="91441"/>
                  </a:lnTo>
                  <a:lnTo>
                    <a:pt x="3267" y="107609"/>
                  </a:lnTo>
                  <a:lnTo>
                    <a:pt x="2908" y="123689"/>
                  </a:lnTo>
                  <a:lnTo>
                    <a:pt x="3478" y="139434"/>
                  </a:lnTo>
                  <a:lnTo>
                    <a:pt x="4843" y="154956"/>
                  </a:lnTo>
                  <a:lnTo>
                    <a:pt x="6829" y="170606"/>
                  </a:lnTo>
                  <a:lnTo>
                    <a:pt x="9277" y="186573"/>
                  </a:lnTo>
                  <a:lnTo>
                    <a:pt x="12056" y="202570"/>
                  </a:lnTo>
                  <a:lnTo>
                    <a:pt x="15067" y="217938"/>
                  </a:lnTo>
                  <a:lnTo>
                    <a:pt x="18243" y="232323"/>
                  </a:lnTo>
                  <a:lnTo>
                    <a:pt x="21721" y="244730"/>
                  </a:lnTo>
                  <a:lnTo>
                    <a:pt x="26566" y="252955"/>
                  </a:lnTo>
                  <a:lnTo>
                    <a:pt x="33125" y="255978"/>
                  </a:lnTo>
                  <a:lnTo>
                    <a:pt x="40000" y="254755"/>
                  </a:lnTo>
                  <a:lnTo>
                    <a:pt x="46808" y="250519"/>
                  </a:lnTo>
                  <a:lnTo>
                    <a:pt x="53745" y="244552"/>
                  </a:lnTo>
                  <a:lnTo>
                    <a:pt x="61176" y="238141"/>
                  </a:lnTo>
                  <a:lnTo>
                    <a:pt x="69259" y="232008"/>
                  </a:lnTo>
                  <a:lnTo>
                    <a:pt x="78130" y="226562"/>
                  </a:lnTo>
                  <a:lnTo>
                    <a:pt x="87986" y="222115"/>
                  </a:lnTo>
                  <a:lnTo>
                    <a:pt x="98842" y="218712"/>
                  </a:lnTo>
                  <a:lnTo>
                    <a:pt x="110725" y="216220"/>
                  </a:lnTo>
                  <a:lnTo>
                    <a:pt x="123757" y="214446"/>
                  </a:lnTo>
                  <a:lnTo>
                    <a:pt x="137895" y="213213"/>
                  </a:lnTo>
                  <a:lnTo>
                    <a:pt x="152964" y="212533"/>
                  </a:lnTo>
                  <a:lnTo>
                    <a:pt x="168757" y="212599"/>
                  </a:lnTo>
                  <a:lnTo>
                    <a:pt x="185079" y="213462"/>
                  </a:lnTo>
                  <a:lnTo>
                    <a:pt x="201615" y="215194"/>
                  </a:lnTo>
                  <a:lnTo>
                    <a:pt x="217943" y="217960"/>
                  </a:lnTo>
                  <a:lnTo>
                    <a:pt x="233841" y="221749"/>
                  </a:lnTo>
                  <a:lnTo>
                    <a:pt x="248955" y="226412"/>
                  </a:lnTo>
                  <a:lnTo>
                    <a:pt x="262734" y="231759"/>
                  </a:lnTo>
                  <a:lnTo>
                    <a:pt x="275006" y="237613"/>
                  </a:lnTo>
                  <a:lnTo>
                    <a:pt x="286078" y="243831"/>
                  </a:lnTo>
                  <a:lnTo>
                    <a:pt x="296524" y="250303"/>
                  </a:lnTo>
                  <a:lnTo>
                    <a:pt x="306738" y="256961"/>
                  </a:lnTo>
                  <a:lnTo>
                    <a:pt x="316755" y="264076"/>
                  </a:lnTo>
                  <a:lnTo>
                    <a:pt x="326342" y="272223"/>
                  </a:lnTo>
                  <a:lnTo>
                    <a:pt x="335379" y="281636"/>
                  </a:lnTo>
                  <a:lnTo>
                    <a:pt x="343567" y="292230"/>
                  </a:lnTo>
                  <a:lnTo>
                    <a:pt x="350381" y="303792"/>
                  </a:lnTo>
                  <a:lnTo>
                    <a:pt x="355658" y="316094"/>
                  </a:lnTo>
                  <a:lnTo>
                    <a:pt x="359386" y="329100"/>
                  </a:lnTo>
                  <a:lnTo>
                    <a:pt x="361529" y="342961"/>
                  </a:lnTo>
                  <a:lnTo>
                    <a:pt x="362231" y="357691"/>
                  </a:lnTo>
                  <a:lnTo>
                    <a:pt x="361756" y="373176"/>
                  </a:lnTo>
                  <a:lnTo>
                    <a:pt x="360383" y="389255"/>
                  </a:lnTo>
                  <a:lnTo>
                    <a:pt x="358344" y="405773"/>
                  </a:lnTo>
                  <a:lnTo>
                    <a:pt x="355503" y="422441"/>
                  </a:lnTo>
                  <a:lnTo>
                    <a:pt x="351388" y="438858"/>
                  </a:lnTo>
                  <a:lnTo>
                    <a:pt x="345838" y="454821"/>
                  </a:lnTo>
                  <a:lnTo>
                    <a:pt x="338992" y="470150"/>
                  </a:lnTo>
                  <a:lnTo>
                    <a:pt x="331101" y="484604"/>
                  </a:lnTo>
                  <a:lnTo>
                    <a:pt x="322412" y="498134"/>
                  </a:lnTo>
                  <a:lnTo>
                    <a:pt x="312815" y="510525"/>
                  </a:lnTo>
                  <a:lnTo>
                    <a:pt x="301863" y="521330"/>
                  </a:lnTo>
                  <a:lnTo>
                    <a:pt x="289422" y="530451"/>
                  </a:lnTo>
                  <a:lnTo>
                    <a:pt x="275643" y="538086"/>
                  </a:lnTo>
                  <a:lnTo>
                    <a:pt x="260791" y="544539"/>
                  </a:lnTo>
                  <a:lnTo>
                    <a:pt x="245123" y="550102"/>
                  </a:lnTo>
                  <a:lnTo>
                    <a:pt x="228534" y="554857"/>
                  </a:lnTo>
                  <a:lnTo>
                    <a:pt x="210580" y="558688"/>
                  </a:lnTo>
                  <a:lnTo>
                    <a:pt x="191150" y="561597"/>
                  </a:lnTo>
                  <a:lnTo>
                    <a:pt x="171051" y="563553"/>
                  </a:lnTo>
                  <a:lnTo>
                    <a:pt x="151779" y="564416"/>
                  </a:lnTo>
                  <a:lnTo>
                    <a:pt x="134108" y="564221"/>
                  </a:lnTo>
                  <a:lnTo>
                    <a:pt x="117804" y="563294"/>
                  </a:lnTo>
                  <a:lnTo>
                    <a:pt x="102020" y="562141"/>
                  </a:lnTo>
                  <a:lnTo>
                    <a:pt x="86191" y="561070"/>
                  </a:lnTo>
                  <a:lnTo>
                    <a:pt x="70460" y="559999"/>
                  </a:lnTo>
                  <a:lnTo>
                    <a:pt x="53769" y="558347"/>
                  </a:lnTo>
                  <a:lnTo>
                    <a:pt x="32406" y="554854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85872" y="1663502"/>
              <a:ext cx="20657" cy="494841"/>
            </a:xfrm>
            <a:custGeom>
              <a:avLst/>
              <a:gdLst/>
              <a:ahLst/>
              <a:cxnLst/>
              <a:rect l="0" t="0" r="0" b="0"/>
              <a:pathLst>
                <a:path w="20657" h="494841">
                  <a:moveTo>
                    <a:pt x="10128" y="0"/>
                  </a:moveTo>
                  <a:lnTo>
                    <a:pt x="10128" y="14669"/>
                  </a:lnTo>
                  <a:lnTo>
                    <a:pt x="10128" y="28580"/>
                  </a:lnTo>
                  <a:lnTo>
                    <a:pt x="10123" y="43073"/>
                  </a:lnTo>
                  <a:lnTo>
                    <a:pt x="9951" y="58102"/>
                  </a:lnTo>
                  <a:lnTo>
                    <a:pt x="9303" y="73279"/>
                  </a:lnTo>
                  <a:lnTo>
                    <a:pt x="8054" y="88346"/>
                  </a:lnTo>
                  <a:lnTo>
                    <a:pt x="6401" y="103210"/>
                  </a:lnTo>
                  <a:lnTo>
                    <a:pt x="4753" y="117870"/>
                  </a:lnTo>
                  <a:lnTo>
                    <a:pt x="3350" y="132358"/>
                  </a:lnTo>
                  <a:lnTo>
                    <a:pt x="2257" y="146713"/>
                  </a:lnTo>
                  <a:lnTo>
                    <a:pt x="1449" y="160971"/>
                  </a:lnTo>
                  <a:lnTo>
                    <a:pt x="871" y="175160"/>
                  </a:lnTo>
                  <a:lnTo>
                    <a:pt x="466" y="189301"/>
                  </a:lnTo>
                  <a:lnTo>
                    <a:pt x="186" y="203409"/>
                  </a:lnTo>
                  <a:lnTo>
                    <a:pt x="0" y="217494"/>
                  </a:lnTo>
                  <a:lnTo>
                    <a:pt x="43" y="231563"/>
                  </a:lnTo>
                  <a:lnTo>
                    <a:pt x="604" y="245622"/>
                  </a:lnTo>
                  <a:lnTo>
                    <a:pt x="1794" y="259675"/>
                  </a:lnTo>
                  <a:lnTo>
                    <a:pt x="3407" y="273722"/>
                  </a:lnTo>
                  <a:lnTo>
                    <a:pt x="5029" y="287766"/>
                  </a:lnTo>
                  <a:lnTo>
                    <a:pt x="6413" y="301808"/>
                  </a:lnTo>
                  <a:lnTo>
                    <a:pt x="7494" y="315849"/>
                  </a:lnTo>
                  <a:lnTo>
                    <a:pt x="8294" y="329889"/>
                  </a:lnTo>
                  <a:lnTo>
                    <a:pt x="8872" y="343929"/>
                  </a:lnTo>
                  <a:lnTo>
                    <a:pt x="9446" y="357968"/>
                  </a:lnTo>
                  <a:lnTo>
                    <a:pt x="10371" y="372006"/>
                  </a:lnTo>
                  <a:lnTo>
                    <a:pt x="11810" y="386049"/>
                  </a:lnTo>
                  <a:lnTo>
                    <a:pt x="13591" y="400260"/>
                  </a:lnTo>
                  <a:lnTo>
                    <a:pt x="15326" y="414947"/>
                  </a:lnTo>
                  <a:lnTo>
                    <a:pt x="16788" y="430215"/>
                  </a:lnTo>
                  <a:lnTo>
                    <a:pt x="17922" y="445272"/>
                  </a:lnTo>
                  <a:lnTo>
                    <a:pt x="18881" y="459998"/>
                  </a:lnTo>
                  <a:lnTo>
                    <a:pt x="19744" y="475689"/>
                  </a:lnTo>
                  <a:lnTo>
                    <a:pt x="20656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26947" y="1747730"/>
              <a:ext cx="226940" cy="303443"/>
            </a:xfrm>
            <a:custGeom>
              <a:avLst/>
              <a:gdLst/>
              <a:ahLst/>
              <a:cxnLst/>
              <a:rect l="0" t="0" r="0" b="0"/>
              <a:pathLst>
                <a:path w="226940" h="303443">
                  <a:moveTo>
                    <a:pt x="226939" y="210570"/>
                  </a:moveTo>
                  <a:lnTo>
                    <a:pt x="218071" y="216438"/>
                  </a:lnTo>
                  <a:lnTo>
                    <a:pt x="209084" y="222002"/>
                  </a:lnTo>
                  <a:lnTo>
                    <a:pt x="199092" y="227801"/>
                  </a:lnTo>
                  <a:lnTo>
                    <a:pt x="188285" y="233882"/>
                  </a:lnTo>
                  <a:lnTo>
                    <a:pt x="177122" y="240212"/>
                  </a:lnTo>
                  <a:lnTo>
                    <a:pt x="165912" y="246735"/>
                  </a:lnTo>
                  <a:lnTo>
                    <a:pt x="154627" y="253238"/>
                  </a:lnTo>
                  <a:lnTo>
                    <a:pt x="142994" y="259373"/>
                  </a:lnTo>
                  <a:lnTo>
                    <a:pt x="130875" y="264982"/>
                  </a:lnTo>
                  <a:lnTo>
                    <a:pt x="118280" y="270238"/>
                  </a:lnTo>
                  <a:lnTo>
                    <a:pt x="105286" y="275535"/>
                  </a:lnTo>
                  <a:lnTo>
                    <a:pt x="91984" y="281097"/>
                  </a:lnTo>
                  <a:lnTo>
                    <a:pt x="78458" y="286817"/>
                  </a:lnTo>
                  <a:lnTo>
                    <a:pt x="64771" y="292358"/>
                  </a:lnTo>
                  <a:lnTo>
                    <a:pt x="50986" y="297512"/>
                  </a:lnTo>
                  <a:lnTo>
                    <a:pt x="37628" y="301599"/>
                  </a:lnTo>
                  <a:lnTo>
                    <a:pt x="25643" y="303442"/>
                  </a:lnTo>
                  <a:lnTo>
                    <a:pt x="15452" y="302601"/>
                  </a:lnTo>
                  <a:lnTo>
                    <a:pt x="7458" y="299440"/>
                  </a:lnTo>
                  <a:lnTo>
                    <a:pt x="2288" y="294727"/>
                  </a:lnTo>
                  <a:lnTo>
                    <a:pt x="0" y="289076"/>
                  </a:lnTo>
                  <a:lnTo>
                    <a:pt x="208" y="282711"/>
                  </a:lnTo>
                  <a:lnTo>
                    <a:pt x="2382" y="275549"/>
                  </a:lnTo>
                  <a:lnTo>
                    <a:pt x="6021" y="267591"/>
                  </a:lnTo>
                  <a:lnTo>
                    <a:pt x="10713" y="258945"/>
                  </a:lnTo>
                  <a:lnTo>
                    <a:pt x="16143" y="249756"/>
                  </a:lnTo>
                  <a:lnTo>
                    <a:pt x="22085" y="240158"/>
                  </a:lnTo>
                  <a:lnTo>
                    <a:pt x="28377" y="230101"/>
                  </a:lnTo>
                  <a:lnTo>
                    <a:pt x="34907" y="219363"/>
                  </a:lnTo>
                  <a:lnTo>
                    <a:pt x="41598" y="207880"/>
                  </a:lnTo>
                  <a:lnTo>
                    <a:pt x="48397" y="195727"/>
                  </a:lnTo>
                  <a:lnTo>
                    <a:pt x="55269" y="183038"/>
                  </a:lnTo>
                  <a:lnTo>
                    <a:pt x="62185" y="169949"/>
                  </a:lnTo>
                  <a:lnTo>
                    <a:pt x="68965" y="156736"/>
                  </a:lnTo>
                  <a:lnTo>
                    <a:pt x="75292" y="143792"/>
                  </a:lnTo>
                  <a:lnTo>
                    <a:pt x="81029" y="131305"/>
                  </a:lnTo>
                  <a:lnTo>
                    <a:pt x="86203" y="119124"/>
                  </a:lnTo>
                  <a:lnTo>
                    <a:pt x="90912" y="106872"/>
                  </a:lnTo>
                  <a:lnTo>
                    <a:pt x="95267" y="94329"/>
                  </a:lnTo>
                  <a:lnTo>
                    <a:pt x="99362" y="81445"/>
                  </a:lnTo>
                  <a:lnTo>
                    <a:pt x="103272" y="68257"/>
                  </a:lnTo>
                  <a:lnTo>
                    <a:pt x="107050" y="54843"/>
                  </a:lnTo>
                  <a:lnTo>
                    <a:pt x="110583" y="41872"/>
                  </a:lnTo>
                  <a:lnTo>
                    <a:pt x="113953" y="29311"/>
                  </a:lnTo>
                  <a:lnTo>
                    <a:pt x="117456" y="16058"/>
                  </a:lnTo>
                  <a:lnTo>
                    <a:pt x="12165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18301" y="1431875"/>
              <a:ext cx="1312992" cy="978553"/>
            </a:xfrm>
            <a:custGeom>
              <a:avLst/>
              <a:gdLst/>
              <a:ahLst/>
              <a:cxnLst/>
              <a:rect l="0" t="0" r="0" b="0"/>
              <a:pathLst>
                <a:path w="1312992" h="978553">
                  <a:moveTo>
                    <a:pt x="661844" y="0"/>
                  </a:moveTo>
                  <a:lnTo>
                    <a:pt x="647309" y="67"/>
                  </a:lnTo>
                  <a:lnTo>
                    <a:pt x="634678" y="707"/>
                  </a:lnTo>
                  <a:lnTo>
                    <a:pt x="622769" y="1999"/>
                  </a:lnTo>
                  <a:lnTo>
                    <a:pt x="611114" y="3686"/>
                  </a:lnTo>
                  <a:lnTo>
                    <a:pt x="599274" y="5354"/>
                  </a:lnTo>
                  <a:lnTo>
                    <a:pt x="587038" y="6772"/>
                  </a:lnTo>
                  <a:lnTo>
                    <a:pt x="574543" y="8043"/>
                  </a:lnTo>
                  <a:lnTo>
                    <a:pt x="562152" y="9502"/>
                  </a:lnTo>
                  <a:lnTo>
                    <a:pt x="550072" y="11335"/>
                  </a:lnTo>
                  <a:lnTo>
                    <a:pt x="538180" y="13566"/>
                  </a:lnTo>
                  <a:lnTo>
                    <a:pt x="526130" y="16142"/>
                  </a:lnTo>
                  <a:lnTo>
                    <a:pt x="513730" y="18990"/>
                  </a:lnTo>
                  <a:lnTo>
                    <a:pt x="501115" y="22038"/>
                  </a:lnTo>
                  <a:lnTo>
                    <a:pt x="488639" y="25230"/>
                  </a:lnTo>
                  <a:lnTo>
                    <a:pt x="476504" y="28523"/>
                  </a:lnTo>
                  <a:lnTo>
                    <a:pt x="464744" y="31886"/>
                  </a:lnTo>
                  <a:lnTo>
                    <a:pt x="453314" y="35296"/>
                  </a:lnTo>
                  <a:lnTo>
                    <a:pt x="442140" y="38744"/>
                  </a:lnTo>
                  <a:lnTo>
                    <a:pt x="430991" y="42382"/>
                  </a:lnTo>
                  <a:lnTo>
                    <a:pt x="419507" y="46510"/>
                  </a:lnTo>
                  <a:lnTo>
                    <a:pt x="407520" y="51248"/>
                  </a:lnTo>
                  <a:lnTo>
                    <a:pt x="395196" y="56397"/>
                  </a:lnTo>
                  <a:lnTo>
                    <a:pt x="382923" y="61545"/>
                  </a:lnTo>
                  <a:lnTo>
                    <a:pt x="370927" y="66456"/>
                  </a:lnTo>
                  <a:lnTo>
                    <a:pt x="359263" y="71227"/>
                  </a:lnTo>
                  <a:lnTo>
                    <a:pt x="347897" y="76190"/>
                  </a:lnTo>
                  <a:lnTo>
                    <a:pt x="336771" y="81534"/>
                  </a:lnTo>
                  <a:lnTo>
                    <a:pt x="325825" y="87446"/>
                  </a:lnTo>
                  <a:lnTo>
                    <a:pt x="315008" y="94179"/>
                  </a:lnTo>
                  <a:lnTo>
                    <a:pt x="304282" y="101784"/>
                  </a:lnTo>
                  <a:lnTo>
                    <a:pt x="293620" y="109994"/>
                  </a:lnTo>
                  <a:lnTo>
                    <a:pt x="283002" y="118343"/>
                  </a:lnTo>
                  <a:lnTo>
                    <a:pt x="272417" y="126553"/>
                  </a:lnTo>
                  <a:lnTo>
                    <a:pt x="262020" y="134691"/>
                  </a:lnTo>
                  <a:lnTo>
                    <a:pt x="252113" y="143067"/>
                  </a:lnTo>
                  <a:lnTo>
                    <a:pt x="242815" y="151851"/>
                  </a:lnTo>
                  <a:lnTo>
                    <a:pt x="233927" y="161056"/>
                  </a:lnTo>
                  <a:lnTo>
                    <a:pt x="225038" y="170621"/>
                  </a:lnTo>
                  <a:lnTo>
                    <a:pt x="215912" y="180467"/>
                  </a:lnTo>
                  <a:lnTo>
                    <a:pt x="206645" y="190521"/>
                  </a:lnTo>
                  <a:lnTo>
                    <a:pt x="197571" y="200723"/>
                  </a:lnTo>
                  <a:lnTo>
                    <a:pt x="188867" y="211029"/>
                  </a:lnTo>
                  <a:lnTo>
                    <a:pt x="180396" y="221407"/>
                  </a:lnTo>
                  <a:lnTo>
                    <a:pt x="171794" y="231834"/>
                  </a:lnTo>
                  <a:lnTo>
                    <a:pt x="162863" y="242294"/>
                  </a:lnTo>
                  <a:lnTo>
                    <a:pt x="153730" y="252777"/>
                  </a:lnTo>
                  <a:lnTo>
                    <a:pt x="144745" y="263274"/>
                  </a:lnTo>
                  <a:lnTo>
                    <a:pt x="136107" y="273782"/>
                  </a:lnTo>
                  <a:lnTo>
                    <a:pt x="127848" y="284297"/>
                  </a:lnTo>
                  <a:lnTo>
                    <a:pt x="119923" y="294817"/>
                  </a:lnTo>
                  <a:lnTo>
                    <a:pt x="112259" y="305343"/>
                  </a:lnTo>
                  <a:lnTo>
                    <a:pt x="104790" y="316040"/>
                  </a:lnTo>
                  <a:lnTo>
                    <a:pt x="97462" y="327215"/>
                  </a:lnTo>
                  <a:lnTo>
                    <a:pt x="90236" y="338990"/>
                  </a:lnTo>
                  <a:lnTo>
                    <a:pt x="83247" y="351170"/>
                  </a:lnTo>
                  <a:lnTo>
                    <a:pt x="76780" y="363346"/>
                  </a:lnTo>
                  <a:lnTo>
                    <a:pt x="70945" y="375277"/>
                  </a:lnTo>
                  <a:lnTo>
                    <a:pt x="65535" y="386898"/>
                  </a:lnTo>
                  <a:lnTo>
                    <a:pt x="60135" y="398234"/>
                  </a:lnTo>
                  <a:lnTo>
                    <a:pt x="54504" y="409345"/>
                  </a:lnTo>
                  <a:lnTo>
                    <a:pt x="48737" y="420451"/>
                  </a:lnTo>
                  <a:lnTo>
                    <a:pt x="43166" y="431907"/>
                  </a:lnTo>
                  <a:lnTo>
                    <a:pt x="37972" y="443876"/>
                  </a:lnTo>
                  <a:lnTo>
                    <a:pt x="33179" y="456186"/>
                  </a:lnTo>
                  <a:lnTo>
                    <a:pt x="28734" y="468451"/>
                  </a:lnTo>
                  <a:lnTo>
                    <a:pt x="24560" y="480446"/>
                  </a:lnTo>
                  <a:lnTo>
                    <a:pt x="20588" y="492280"/>
                  </a:lnTo>
                  <a:lnTo>
                    <a:pt x="16761" y="504291"/>
                  </a:lnTo>
                  <a:lnTo>
                    <a:pt x="13039" y="516677"/>
                  </a:lnTo>
                  <a:lnTo>
                    <a:pt x="9555" y="529794"/>
                  </a:lnTo>
                  <a:lnTo>
                    <a:pt x="6595" y="544203"/>
                  </a:lnTo>
                  <a:lnTo>
                    <a:pt x="4272" y="560081"/>
                  </a:lnTo>
                  <a:lnTo>
                    <a:pt x="2543" y="576967"/>
                  </a:lnTo>
                  <a:lnTo>
                    <a:pt x="1301" y="593986"/>
                  </a:lnTo>
                  <a:lnTo>
                    <a:pt x="431" y="610624"/>
                  </a:lnTo>
                  <a:lnTo>
                    <a:pt x="0" y="627048"/>
                  </a:lnTo>
                  <a:lnTo>
                    <a:pt x="235" y="643900"/>
                  </a:lnTo>
                  <a:lnTo>
                    <a:pt x="1210" y="661530"/>
                  </a:lnTo>
                  <a:lnTo>
                    <a:pt x="3018" y="679812"/>
                  </a:lnTo>
                  <a:lnTo>
                    <a:pt x="5835" y="698324"/>
                  </a:lnTo>
                  <a:lnTo>
                    <a:pt x="9654" y="716774"/>
                  </a:lnTo>
                  <a:lnTo>
                    <a:pt x="14167" y="734724"/>
                  </a:lnTo>
                  <a:lnTo>
                    <a:pt x="18881" y="751544"/>
                  </a:lnTo>
                  <a:lnTo>
                    <a:pt x="23501" y="767004"/>
                  </a:lnTo>
                  <a:lnTo>
                    <a:pt x="28246" y="781368"/>
                  </a:lnTo>
                  <a:lnTo>
                    <a:pt x="33723" y="795175"/>
                  </a:lnTo>
                  <a:lnTo>
                    <a:pt x="40220" y="808795"/>
                  </a:lnTo>
                  <a:lnTo>
                    <a:pt x="47552" y="822081"/>
                  </a:lnTo>
                  <a:lnTo>
                    <a:pt x="55244" y="834485"/>
                  </a:lnTo>
                  <a:lnTo>
                    <a:pt x="62976" y="845757"/>
                  </a:lnTo>
                  <a:lnTo>
                    <a:pt x="70608" y="855955"/>
                  </a:lnTo>
                  <a:lnTo>
                    <a:pt x="78105" y="865266"/>
                  </a:lnTo>
                  <a:lnTo>
                    <a:pt x="85487" y="873903"/>
                  </a:lnTo>
                  <a:lnTo>
                    <a:pt x="93104" y="882212"/>
                  </a:lnTo>
                  <a:lnTo>
                    <a:pt x="101596" y="890646"/>
                  </a:lnTo>
                  <a:lnTo>
                    <a:pt x="111244" y="899435"/>
                  </a:lnTo>
                  <a:lnTo>
                    <a:pt x="121998" y="908459"/>
                  </a:lnTo>
                  <a:lnTo>
                    <a:pt x="133666" y="917363"/>
                  </a:lnTo>
                  <a:lnTo>
                    <a:pt x="146031" y="925940"/>
                  </a:lnTo>
                  <a:lnTo>
                    <a:pt x="158740" y="933986"/>
                  </a:lnTo>
                  <a:lnTo>
                    <a:pt x="171337" y="941236"/>
                  </a:lnTo>
                  <a:lnTo>
                    <a:pt x="183596" y="947628"/>
                  </a:lnTo>
                  <a:lnTo>
                    <a:pt x="195962" y="953258"/>
                  </a:lnTo>
                  <a:lnTo>
                    <a:pt x="209403" y="958282"/>
                  </a:lnTo>
                  <a:lnTo>
                    <a:pt x="224370" y="962845"/>
                  </a:lnTo>
                  <a:lnTo>
                    <a:pt x="240510" y="966912"/>
                  </a:lnTo>
                  <a:lnTo>
                    <a:pt x="256962" y="970273"/>
                  </a:lnTo>
                  <a:lnTo>
                    <a:pt x="273188" y="972867"/>
                  </a:lnTo>
                  <a:lnTo>
                    <a:pt x="289319" y="974780"/>
                  </a:lnTo>
                  <a:lnTo>
                    <a:pt x="305967" y="976147"/>
                  </a:lnTo>
                  <a:lnTo>
                    <a:pt x="323454" y="977104"/>
                  </a:lnTo>
                  <a:lnTo>
                    <a:pt x="341468" y="977764"/>
                  </a:lnTo>
                  <a:lnTo>
                    <a:pt x="359267" y="978216"/>
                  </a:lnTo>
                  <a:lnTo>
                    <a:pt x="376425" y="978518"/>
                  </a:lnTo>
                  <a:lnTo>
                    <a:pt x="392693" y="978552"/>
                  </a:lnTo>
                  <a:lnTo>
                    <a:pt x="407845" y="978043"/>
                  </a:lnTo>
                  <a:lnTo>
                    <a:pt x="421889" y="976888"/>
                  </a:lnTo>
                  <a:lnTo>
                    <a:pt x="435150" y="975298"/>
                  </a:lnTo>
                  <a:lnTo>
                    <a:pt x="448144" y="973691"/>
                  </a:lnTo>
                  <a:lnTo>
                    <a:pt x="461205" y="972311"/>
                  </a:lnTo>
                  <a:lnTo>
                    <a:pt x="474949" y="971065"/>
                  </a:lnTo>
                  <a:lnTo>
                    <a:pt x="490312" y="969621"/>
                  </a:lnTo>
                  <a:lnTo>
                    <a:pt x="507640" y="967798"/>
                  </a:lnTo>
                  <a:lnTo>
                    <a:pt x="526144" y="965573"/>
                  </a:lnTo>
                  <a:lnTo>
                    <a:pt x="544256" y="963000"/>
                  </a:lnTo>
                  <a:lnTo>
                    <a:pt x="561096" y="960156"/>
                  </a:lnTo>
                  <a:lnTo>
                    <a:pt x="576482" y="957110"/>
                  </a:lnTo>
                  <a:lnTo>
                    <a:pt x="590576" y="953919"/>
                  </a:lnTo>
                  <a:lnTo>
                    <a:pt x="603650" y="950631"/>
                  </a:lnTo>
                  <a:lnTo>
                    <a:pt x="616125" y="947441"/>
                  </a:lnTo>
                  <a:lnTo>
                    <a:pt x="628524" y="944679"/>
                  </a:lnTo>
                  <a:lnTo>
                    <a:pt x="641135" y="942485"/>
                  </a:lnTo>
                  <a:lnTo>
                    <a:pt x="653882" y="940673"/>
                  </a:lnTo>
                  <a:lnTo>
                    <a:pt x="666442" y="938842"/>
                  </a:lnTo>
                  <a:lnTo>
                    <a:pt x="678634" y="936756"/>
                  </a:lnTo>
                  <a:lnTo>
                    <a:pt x="690601" y="934352"/>
                  </a:lnTo>
                  <a:lnTo>
                    <a:pt x="702701" y="931660"/>
                  </a:lnTo>
                  <a:lnTo>
                    <a:pt x="715134" y="928734"/>
                  </a:lnTo>
                  <a:lnTo>
                    <a:pt x="727771" y="925633"/>
                  </a:lnTo>
                  <a:lnTo>
                    <a:pt x="740262" y="922406"/>
                  </a:lnTo>
                  <a:lnTo>
                    <a:pt x="752413" y="919090"/>
                  </a:lnTo>
                  <a:lnTo>
                    <a:pt x="764351" y="915711"/>
                  </a:lnTo>
                  <a:lnTo>
                    <a:pt x="776434" y="912290"/>
                  </a:lnTo>
                  <a:lnTo>
                    <a:pt x="788855" y="908840"/>
                  </a:lnTo>
                  <a:lnTo>
                    <a:pt x="801485" y="905370"/>
                  </a:lnTo>
                  <a:lnTo>
                    <a:pt x="813971" y="901888"/>
                  </a:lnTo>
                  <a:lnTo>
                    <a:pt x="826118" y="898391"/>
                  </a:lnTo>
                  <a:lnTo>
                    <a:pt x="838055" y="894721"/>
                  </a:lnTo>
                  <a:lnTo>
                    <a:pt x="850137" y="890571"/>
                  </a:lnTo>
                  <a:lnTo>
                    <a:pt x="862557" y="885818"/>
                  </a:lnTo>
                  <a:lnTo>
                    <a:pt x="875187" y="880660"/>
                  </a:lnTo>
                  <a:lnTo>
                    <a:pt x="887672" y="875504"/>
                  </a:lnTo>
                  <a:lnTo>
                    <a:pt x="899818" y="870589"/>
                  </a:lnTo>
                  <a:lnTo>
                    <a:pt x="911755" y="865815"/>
                  </a:lnTo>
                  <a:lnTo>
                    <a:pt x="923836" y="860850"/>
                  </a:lnTo>
                  <a:lnTo>
                    <a:pt x="936256" y="855510"/>
                  </a:lnTo>
                  <a:lnTo>
                    <a:pt x="948886" y="849770"/>
                  </a:lnTo>
                  <a:lnTo>
                    <a:pt x="961371" y="843685"/>
                  </a:lnTo>
                  <a:lnTo>
                    <a:pt x="973513" y="837333"/>
                  </a:lnTo>
                  <a:lnTo>
                    <a:pt x="985277" y="830948"/>
                  </a:lnTo>
                  <a:lnTo>
                    <a:pt x="996710" y="824895"/>
                  </a:lnTo>
                  <a:lnTo>
                    <a:pt x="1007881" y="819341"/>
                  </a:lnTo>
                  <a:lnTo>
                    <a:pt x="1018858" y="814122"/>
                  </a:lnTo>
                  <a:lnTo>
                    <a:pt x="1029695" y="808850"/>
                  </a:lnTo>
                  <a:lnTo>
                    <a:pt x="1040434" y="803305"/>
                  </a:lnTo>
                  <a:lnTo>
                    <a:pt x="1051106" y="797596"/>
                  </a:lnTo>
                  <a:lnTo>
                    <a:pt x="1061730" y="792063"/>
                  </a:lnTo>
                  <a:lnTo>
                    <a:pt x="1072319" y="786891"/>
                  </a:lnTo>
                  <a:lnTo>
                    <a:pt x="1082718" y="781943"/>
                  </a:lnTo>
                  <a:lnTo>
                    <a:pt x="1092628" y="776860"/>
                  </a:lnTo>
                  <a:lnTo>
                    <a:pt x="1101927" y="771441"/>
                  </a:lnTo>
                  <a:lnTo>
                    <a:pt x="1110816" y="765649"/>
                  </a:lnTo>
                  <a:lnTo>
                    <a:pt x="1119705" y="759528"/>
                  </a:lnTo>
                  <a:lnTo>
                    <a:pt x="1128836" y="753148"/>
                  </a:lnTo>
                  <a:lnTo>
                    <a:pt x="1138276" y="746574"/>
                  </a:lnTo>
                  <a:lnTo>
                    <a:pt x="1147999" y="739862"/>
                  </a:lnTo>
                  <a:lnTo>
                    <a:pt x="1157946" y="733053"/>
                  </a:lnTo>
                  <a:lnTo>
                    <a:pt x="1167899" y="726176"/>
                  </a:lnTo>
                  <a:lnTo>
                    <a:pt x="1177499" y="719252"/>
                  </a:lnTo>
                  <a:lnTo>
                    <a:pt x="1186585" y="712298"/>
                  </a:lnTo>
                  <a:lnTo>
                    <a:pt x="1195158" y="705322"/>
                  </a:lnTo>
                  <a:lnTo>
                    <a:pt x="1203303" y="698332"/>
                  </a:lnTo>
                  <a:lnTo>
                    <a:pt x="1211116" y="691328"/>
                  </a:lnTo>
                  <a:lnTo>
                    <a:pt x="1218687" y="684149"/>
                  </a:lnTo>
                  <a:lnTo>
                    <a:pt x="1226085" y="676491"/>
                  </a:lnTo>
                  <a:lnTo>
                    <a:pt x="1233366" y="668220"/>
                  </a:lnTo>
                  <a:lnTo>
                    <a:pt x="1240733" y="659206"/>
                  </a:lnTo>
                  <a:lnTo>
                    <a:pt x="1248518" y="649245"/>
                  </a:lnTo>
                  <a:lnTo>
                    <a:pt x="1256860" y="638323"/>
                  </a:lnTo>
                  <a:lnTo>
                    <a:pt x="1265412" y="626734"/>
                  </a:lnTo>
                  <a:lnTo>
                    <a:pt x="1273466" y="614963"/>
                  </a:lnTo>
                  <a:lnTo>
                    <a:pt x="1280658" y="603298"/>
                  </a:lnTo>
                  <a:lnTo>
                    <a:pt x="1286960" y="591518"/>
                  </a:lnTo>
                  <a:lnTo>
                    <a:pt x="1292501" y="579011"/>
                  </a:lnTo>
                  <a:lnTo>
                    <a:pt x="1297444" y="565477"/>
                  </a:lnTo>
                  <a:lnTo>
                    <a:pt x="1301781" y="550777"/>
                  </a:lnTo>
                  <a:lnTo>
                    <a:pt x="1305331" y="534765"/>
                  </a:lnTo>
                  <a:lnTo>
                    <a:pt x="1308055" y="517510"/>
                  </a:lnTo>
                  <a:lnTo>
                    <a:pt x="1310057" y="499380"/>
                  </a:lnTo>
                  <a:lnTo>
                    <a:pt x="1311484" y="480918"/>
                  </a:lnTo>
                  <a:lnTo>
                    <a:pt x="1312477" y="462476"/>
                  </a:lnTo>
                  <a:lnTo>
                    <a:pt x="1312991" y="444519"/>
                  </a:lnTo>
                  <a:lnTo>
                    <a:pt x="1312812" y="427688"/>
                  </a:lnTo>
                  <a:lnTo>
                    <a:pt x="1311878" y="412213"/>
                  </a:lnTo>
                  <a:lnTo>
                    <a:pt x="1310267" y="397668"/>
                  </a:lnTo>
                  <a:lnTo>
                    <a:pt x="1308115" y="383207"/>
                  </a:lnTo>
                  <a:lnTo>
                    <a:pt x="1305557" y="368329"/>
                  </a:lnTo>
                  <a:lnTo>
                    <a:pt x="1302704" y="353213"/>
                  </a:lnTo>
                  <a:lnTo>
                    <a:pt x="1299643" y="338511"/>
                  </a:lnTo>
                  <a:lnTo>
                    <a:pt x="1296434" y="324586"/>
                  </a:lnTo>
                  <a:lnTo>
                    <a:pt x="1292957" y="311641"/>
                  </a:lnTo>
                  <a:lnTo>
                    <a:pt x="1288938" y="299874"/>
                  </a:lnTo>
                  <a:lnTo>
                    <a:pt x="1284272" y="289255"/>
                  </a:lnTo>
                  <a:lnTo>
                    <a:pt x="1279172" y="279448"/>
                  </a:lnTo>
                  <a:lnTo>
                    <a:pt x="1274056" y="269927"/>
                  </a:lnTo>
                  <a:lnTo>
                    <a:pt x="1269163" y="260359"/>
                  </a:lnTo>
                  <a:lnTo>
                    <a:pt x="1264234" y="250455"/>
                  </a:lnTo>
                  <a:lnTo>
                    <a:pt x="1258632" y="239886"/>
                  </a:lnTo>
                  <a:lnTo>
                    <a:pt x="1252046" y="228548"/>
                  </a:lnTo>
                  <a:lnTo>
                    <a:pt x="1244486" y="216509"/>
                  </a:lnTo>
                  <a:lnTo>
                    <a:pt x="1236108" y="203903"/>
                  </a:lnTo>
                  <a:lnTo>
                    <a:pt x="1227098" y="190879"/>
                  </a:lnTo>
                  <a:lnTo>
                    <a:pt x="1217623" y="177881"/>
                  </a:lnTo>
                  <a:lnTo>
                    <a:pt x="1207819" y="165614"/>
                  </a:lnTo>
                  <a:lnTo>
                    <a:pt x="1197787" y="154405"/>
                  </a:lnTo>
                  <a:lnTo>
                    <a:pt x="1187765" y="144235"/>
                  </a:lnTo>
                  <a:lnTo>
                    <a:pt x="1178109" y="134937"/>
                  </a:lnTo>
                  <a:lnTo>
                    <a:pt x="1168972" y="126305"/>
                  </a:lnTo>
                  <a:lnTo>
                    <a:pt x="1159851" y="117997"/>
                  </a:lnTo>
                  <a:lnTo>
                    <a:pt x="1149742" y="109564"/>
                  </a:lnTo>
                  <a:lnTo>
                    <a:pt x="1138165" y="100779"/>
                  </a:lnTo>
                  <a:lnTo>
                    <a:pt x="1125454" y="91928"/>
                  </a:lnTo>
                  <a:lnTo>
                    <a:pt x="1112457" y="83671"/>
                  </a:lnTo>
                  <a:lnTo>
                    <a:pt x="1099715" y="76343"/>
                  </a:lnTo>
                  <a:lnTo>
                    <a:pt x="1087414" y="69949"/>
                  </a:lnTo>
                  <a:lnTo>
                    <a:pt x="1075555" y="64347"/>
                  </a:lnTo>
                  <a:lnTo>
                    <a:pt x="1064070" y="59354"/>
                  </a:lnTo>
                  <a:lnTo>
                    <a:pt x="1053038" y="54643"/>
                  </a:lnTo>
                  <a:lnTo>
                    <a:pt x="1042688" y="49779"/>
                  </a:lnTo>
                  <a:lnTo>
                    <a:pt x="1033067" y="44540"/>
                  </a:lnTo>
                  <a:lnTo>
                    <a:pt x="1023281" y="39053"/>
                  </a:lnTo>
                  <a:lnTo>
                    <a:pt x="1011659" y="33675"/>
                  </a:lnTo>
                  <a:lnTo>
                    <a:pt x="997421" y="28620"/>
                  </a:lnTo>
                  <a:lnTo>
                    <a:pt x="980616" y="24092"/>
                  </a:lnTo>
                  <a:lnTo>
                    <a:pt x="961664" y="20356"/>
                  </a:lnTo>
                  <a:lnTo>
                    <a:pt x="941073" y="17473"/>
                  </a:lnTo>
                  <a:lnTo>
                    <a:pt x="919775" y="15182"/>
                  </a:lnTo>
                  <a:lnTo>
                    <a:pt x="899040" y="13021"/>
                  </a:lnTo>
                  <a:lnTo>
                    <a:pt x="879517" y="10715"/>
                  </a:lnTo>
                  <a:lnTo>
                    <a:pt x="861295" y="8332"/>
                  </a:lnTo>
                  <a:lnTo>
                    <a:pt x="844204" y="6186"/>
                  </a:lnTo>
                  <a:lnTo>
                    <a:pt x="827999" y="4444"/>
                  </a:lnTo>
                  <a:lnTo>
                    <a:pt x="812451" y="3123"/>
                  </a:lnTo>
                  <a:lnTo>
                    <a:pt x="797375" y="2162"/>
                  </a:lnTo>
                  <a:lnTo>
                    <a:pt x="782624" y="1485"/>
                  </a:lnTo>
                  <a:lnTo>
                    <a:pt x="767933" y="1184"/>
                  </a:lnTo>
                  <a:lnTo>
                    <a:pt x="752923" y="1506"/>
                  </a:lnTo>
                  <a:lnTo>
                    <a:pt x="737419" y="2533"/>
                  </a:lnTo>
                  <a:lnTo>
                    <a:pt x="721582" y="4035"/>
                  </a:lnTo>
                  <a:lnTo>
                    <a:pt x="705798" y="5582"/>
                  </a:lnTo>
                  <a:lnTo>
                    <a:pt x="690287" y="6921"/>
                  </a:lnTo>
                  <a:lnTo>
                    <a:pt x="674941" y="8141"/>
                  </a:lnTo>
                  <a:lnTo>
                    <a:pt x="659417" y="9566"/>
                  </a:lnTo>
                  <a:lnTo>
                    <a:pt x="643532" y="11377"/>
                  </a:lnTo>
                  <a:lnTo>
                    <a:pt x="627424" y="13594"/>
                  </a:lnTo>
                  <a:lnTo>
                    <a:pt x="611450" y="16161"/>
                  </a:lnTo>
                  <a:lnTo>
                    <a:pt x="595807" y="19002"/>
                  </a:lnTo>
                  <a:lnTo>
                    <a:pt x="580370" y="22046"/>
                  </a:lnTo>
                  <a:lnTo>
                    <a:pt x="564786" y="25235"/>
                  </a:lnTo>
                  <a:lnTo>
                    <a:pt x="548856" y="28527"/>
                  </a:lnTo>
                  <a:lnTo>
                    <a:pt x="532546" y="31888"/>
                  </a:lnTo>
                  <a:lnTo>
                    <a:pt x="515905" y="35298"/>
                  </a:lnTo>
                  <a:lnTo>
                    <a:pt x="499001" y="38745"/>
                  </a:lnTo>
                  <a:lnTo>
                    <a:pt x="481903" y="42382"/>
                  </a:lnTo>
                  <a:lnTo>
                    <a:pt x="464665" y="46510"/>
                  </a:lnTo>
                  <a:lnTo>
                    <a:pt x="447324" y="51253"/>
                  </a:lnTo>
                  <a:lnTo>
                    <a:pt x="429746" y="56574"/>
                  </a:lnTo>
                  <a:lnTo>
                    <a:pt x="411647" y="62371"/>
                  </a:lnTo>
                  <a:lnTo>
                    <a:pt x="392925" y="68526"/>
                  </a:lnTo>
                  <a:lnTo>
                    <a:pt x="374114" y="74777"/>
                  </a:lnTo>
                  <a:lnTo>
                    <a:pt x="356244" y="80740"/>
                  </a:lnTo>
                  <a:lnTo>
                    <a:pt x="339820" y="86233"/>
                  </a:lnTo>
                  <a:lnTo>
                    <a:pt x="324844" y="91412"/>
                  </a:lnTo>
                  <a:lnTo>
                    <a:pt x="311090" y="96657"/>
                  </a:lnTo>
                  <a:lnTo>
                    <a:pt x="298296" y="102179"/>
                  </a:lnTo>
                  <a:lnTo>
                    <a:pt x="286663" y="107724"/>
                  </a:lnTo>
                  <a:lnTo>
                    <a:pt x="275727" y="113202"/>
                  </a:lnTo>
                  <a:lnTo>
                    <a:pt x="264521" y="119096"/>
                  </a:lnTo>
                  <a:lnTo>
                    <a:pt x="251232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319342" y="290468"/>
            <a:ext cx="2095172" cy="767451"/>
            <a:chOff x="319342" y="290468"/>
            <a:chExt cx="2095172" cy="767451"/>
          </a:xfrm>
        </p:grpSpPr>
        <p:sp>
          <p:nvSpPr>
            <p:cNvPr id="2" name="Freeform 1"/>
            <p:cNvSpPr/>
            <p:nvPr/>
          </p:nvSpPr>
          <p:spPr>
            <a:xfrm>
              <a:off x="319342" y="369524"/>
              <a:ext cx="315261" cy="428010"/>
            </a:xfrm>
            <a:custGeom>
              <a:avLst/>
              <a:gdLst/>
              <a:ahLst/>
              <a:cxnLst/>
              <a:rect l="0" t="0" r="0" b="0"/>
              <a:pathLst>
                <a:path w="315261" h="428010">
                  <a:moveTo>
                    <a:pt x="0" y="38455"/>
                  </a:moveTo>
                  <a:lnTo>
                    <a:pt x="8868" y="35588"/>
                  </a:lnTo>
                  <a:lnTo>
                    <a:pt x="17855" y="33446"/>
                  </a:lnTo>
                  <a:lnTo>
                    <a:pt x="27850" y="31839"/>
                  </a:lnTo>
                  <a:lnTo>
                    <a:pt x="38831" y="30485"/>
                  </a:lnTo>
                  <a:lnTo>
                    <a:pt x="50643" y="28988"/>
                  </a:lnTo>
                  <a:lnTo>
                    <a:pt x="63106" y="27142"/>
                  </a:lnTo>
                  <a:lnTo>
                    <a:pt x="76216" y="25075"/>
                  </a:lnTo>
                  <a:lnTo>
                    <a:pt x="90146" y="23143"/>
                  </a:lnTo>
                  <a:lnTo>
                    <a:pt x="104916" y="21542"/>
                  </a:lnTo>
                  <a:lnTo>
                    <a:pt x="120257" y="20146"/>
                  </a:lnTo>
                  <a:lnTo>
                    <a:pt x="135707" y="18601"/>
                  </a:lnTo>
                  <a:lnTo>
                    <a:pt x="150989" y="16715"/>
                  </a:lnTo>
                  <a:lnTo>
                    <a:pt x="166014" y="14618"/>
                  </a:lnTo>
                  <a:lnTo>
                    <a:pt x="180788" y="12663"/>
                  </a:lnTo>
                  <a:lnTo>
                    <a:pt x="195352" y="11047"/>
                  </a:lnTo>
                  <a:lnTo>
                    <a:pt x="209590" y="9640"/>
                  </a:lnTo>
                  <a:lnTo>
                    <a:pt x="223238" y="8088"/>
                  </a:lnTo>
                  <a:lnTo>
                    <a:pt x="236204" y="6197"/>
                  </a:lnTo>
                  <a:lnTo>
                    <a:pt x="248710" y="4096"/>
                  </a:lnTo>
                  <a:lnTo>
                    <a:pt x="261181" y="2139"/>
                  </a:lnTo>
                  <a:lnTo>
                    <a:pt x="273852" y="544"/>
                  </a:lnTo>
                  <a:lnTo>
                    <a:pt x="286143" y="0"/>
                  </a:lnTo>
                  <a:lnTo>
                    <a:pt x="296805" y="1689"/>
                  </a:lnTo>
                  <a:lnTo>
                    <a:pt x="305259" y="6055"/>
                  </a:lnTo>
                  <a:lnTo>
                    <a:pt x="311255" y="12736"/>
                  </a:lnTo>
                  <a:lnTo>
                    <a:pt x="314539" y="20965"/>
                  </a:lnTo>
                  <a:lnTo>
                    <a:pt x="315260" y="30130"/>
                  </a:lnTo>
                  <a:lnTo>
                    <a:pt x="313847" y="40007"/>
                  </a:lnTo>
                  <a:lnTo>
                    <a:pt x="310788" y="50681"/>
                  </a:lnTo>
                  <a:lnTo>
                    <a:pt x="306516" y="62150"/>
                  </a:lnTo>
                  <a:lnTo>
                    <a:pt x="301213" y="74306"/>
                  </a:lnTo>
                  <a:lnTo>
                    <a:pt x="294832" y="87005"/>
                  </a:lnTo>
                  <a:lnTo>
                    <a:pt x="287434" y="100100"/>
                  </a:lnTo>
                  <a:lnTo>
                    <a:pt x="279350" y="113148"/>
                  </a:lnTo>
                  <a:lnTo>
                    <a:pt x="271077" y="125450"/>
                  </a:lnTo>
                  <a:lnTo>
                    <a:pt x="262924" y="136688"/>
                  </a:lnTo>
                  <a:lnTo>
                    <a:pt x="255162" y="147046"/>
                  </a:lnTo>
                  <a:lnTo>
                    <a:pt x="248103" y="157004"/>
                  </a:lnTo>
                  <a:lnTo>
                    <a:pt x="241833" y="166888"/>
                  </a:lnTo>
                  <a:lnTo>
                    <a:pt x="236115" y="176681"/>
                  </a:lnTo>
                  <a:lnTo>
                    <a:pt x="230500" y="186118"/>
                  </a:lnTo>
                  <a:lnTo>
                    <a:pt x="224720" y="195068"/>
                  </a:lnTo>
                  <a:lnTo>
                    <a:pt x="218853" y="203707"/>
                  </a:lnTo>
                  <a:lnTo>
                    <a:pt x="213213" y="212421"/>
                  </a:lnTo>
                  <a:lnTo>
                    <a:pt x="207969" y="221427"/>
                  </a:lnTo>
                  <a:lnTo>
                    <a:pt x="202973" y="230612"/>
                  </a:lnTo>
                  <a:lnTo>
                    <a:pt x="197858" y="239630"/>
                  </a:lnTo>
                  <a:lnTo>
                    <a:pt x="192417" y="248305"/>
                  </a:lnTo>
                  <a:lnTo>
                    <a:pt x="186610" y="257097"/>
                  </a:lnTo>
                  <a:lnTo>
                    <a:pt x="180480" y="266978"/>
                  </a:lnTo>
                  <a:lnTo>
                    <a:pt x="174093" y="278404"/>
                  </a:lnTo>
                  <a:lnTo>
                    <a:pt x="167515" y="291181"/>
                  </a:lnTo>
                  <a:lnTo>
                    <a:pt x="160801" y="304754"/>
                  </a:lnTo>
                  <a:lnTo>
                    <a:pt x="153989" y="318696"/>
                  </a:lnTo>
                  <a:lnTo>
                    <a:pt x="147111" y="332616"/>
                  </a:lnTo>
                  <a:lnTo>
                    <a:pt x="140187" y="346101"/>
                  </a:lnTo>
                  <a:lnTo>
                    <a:pt x="133232" y="358974"/>
                  </a:lnTo>
                  <a:lnTo>
                    <a:pt x="126256" y="371090"/>
                  </a:lnTo>
                  <a:lnTo>
                    <a:pt x="119265" y="382241"/>
                  </a:lnTo>
                  <a:lnTo>
                    <a:pt x="112275" y="392403"/>
                  </a:lnTo>
                  <a:lnTo>
                    <a:pt x="105590" y="401410"/>
                  </a:lnTo>
                  <a:lnTo>
                    <a:pt x="99151" y="409752"/>
                  </a:lnTo>
                  <a:lnTo>
                    <a:pt x="92390" y="418163"/>
                  </a:lnTo>
                  <a:lnTo>
                    <a:pt x="84228" y="42800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40482" y="290468"/>
              <a:ext cx="197448" cy="264911"/>
            </a:xfrm>
            <a:custGeom>
              <a:avLst/>
              <a:gdLst/>
              <a:ahLst/>
              <a:cxnLst/>
              <a:rect l="0" t="0" r="0" b="0"/>
              <a:pathLst>
                <a:path w="197448" h="264911">
                  <a:moveTo>
                    <a:pt x="10529" y="43811"/>
                  </a:moveTo>
                  <a:lnTo>
                    <a:pt x="16464" y="37944"/>
                  </a:lnTo>
                  <a:lnTo>
                    <a:pt x="22668" y="32379"/>
                  </a:lnTo>
                  <a:lnTo>
                    <a:pt x="29764" y="26584"/>
                  </a:lnTo>
                  <a:lnTo>
                    <a:pt x="37704" y="20677"/>
                  </a:lnTo>
                  <a:lnTo>
                    <a:pt x="46350" y="14995"/>
                  </a:lnTo>
                  <a:lnTo>
                    <a:pt x="55545" y="9730"/>
                  </a:lnTo>
                  <a:lnTo>
                    <a:pt x="65145" y="5225"/>
                  </a:lnTo>
                  <a:lnTo>
                    <a:pt x="75034" y="2036"/>
                  </a:lnTo>
                  <a:lnTo>
                    <a:pt x="85127" y="340"/>
                  </a:lnTo>
                  <a:lnTo>
                    <a:pt x="95360" y="0"/>
                  </a:lnTo>
                  <a:lnTo>
                    <a:pt x="105689" y="753"/>
                  </a:lnTo>
                  <a:lnTo>
                    <a:pt x="116076" y="2339"/>
                  </a:lnTo>
                  <a:lnTo>
                    <a:pt x="126168" y="4859"/>
                  </a:lnTo>
                  <a:lnTo>
                    <a:pt x="135340" y="8752"/>
                  </a:lnTo>
                  <a:lnTo>
                    <a:pt x="143309" y="14148"/>
                  </a:lnTo>
                  <a:lnTo>
                    <a:pt x="149640" y="20889"/>
                  </a:lnTo>
                  <a:lnTo>
                    <a:pt x="153613" y="28710"/>
                  </a:lnTo>
                  <a:lnTo>
                    <a:pt x="155057" y="37342"/>
                  </a:lnTo>
                  <a:lnTo>
                    <a:pt x="154264" y="46561"/>
                  </a:lnTo>
                  <a:lnTo>
                    <a:pt x="151690" y="56194"/>
                  </a:lnTo>
                  <a:lnTo>
                    <a:pt x="147774" y="66111"/>
                  </a:lnTo>
                  <a:lnTo>
                    <a:pt x="142725" y="76056"/>
                  </a:lnTo>
                  <a:lnTo>
                    <a:pt x="136522" y="85660"/>
                  </a:lnTo>
                  <a:lnTo>
                    <a:pt x="129297" y="94742"/>
                  </a:lnTo>
                  <a:lnTo>
                    <a:pt x="123093" y="103013"/>
                  </a:lnTo>
                  <a:lnTo>
                    <a:pt x="120828" y="109621"/>
                  </a:lnTo>
                  <a:lnTo>
                    <a:pt x="122545" y="114191"/>
                  </a:lnTo>
                  <a:lnTo>
                    <a:pt x="127213" y="117542"/>
                  </a:lnTo>
                  <a:lnTo>
                    <a:pt x="133878" y="120428"/>
                  </a:lnTo>
                  <a:lnTo>
                    <a:pt x="141861" y="123245"/>
                  </a:lnTo>
                  <a:lnTo>
                    <a:pt x="150703" y="126157"/>
                  </a:lnTo>
                  <a:lnTo>
                    <a:pt x="159947" y="129367"/>
                  </a:lnTo>
                  <a:lnTo>
                    <a:pt x="169091" y="133175"/>
                  </a:lnTo>
                  <a:lnTo>
                    <a:pt x="177863" y="137697"/>
                  </a:lnTo>
                  <a:lnTo>
                    <a:pt x="185723" y="143203"/>
                  </a:lnTo>
                  <a:lnTo>
                    <a:pt x="191794" y="150184"/>
                  </a:lnTo>
                  <a:lnTo>
                    <a:pt x="195754" y="158760"/>
                  </a:lnTo>
                  <a:lnTo>
                    <a:pt x="197447" y="168264"/>
                  </a:lnTo>
                  <a:lnTo>
                    <a:pt x="196620" y="177488"/>
                  </a:lnTo>
                  <a:lnTo>
                    <a:pt x="193398" y="185758"/>
                  </a:lnTo>
                  <a:lnTo>
                    <a:pt x="188169" y="192934"/>
                  </a:lnTo>
                  <a:lnTo>
                    <a:pt x="181388" y="199135"/>
                  </a:lnTo>
                  <a:lnTo>
                    <a:pt x="173460" y="204563"/>
                  </a:lnTo>
                  <a:lnTo>
                    <a:pt x="164548" y="209411"/>
                  </a:lnTo>
                  <a:lnTo>
                    <a:pt x="154589" y="213844"/>
                  </a:lnTo>
                  <a:lnTo>
                    <a:pt x="143638" y="217988"/>
                  </a:lnTo>
                  <a:lnTo>
                    <a:pt x="132013" y="222098"/>
                  </a:lnTo>
                  <a:lnTo>
                    <a:pt x="120210" y="226544"/>
                  </a:lnTo>
                  <a:lnTo>
                    <a:pt x="108530" y="231496"/>
                  </a:lnTo>
                  <a:lnTo>
                    <a:pt x="97076" y="236788"/>
                  </a:lnTo>
                  <a:lnTo>
                    <a:pt x="85852" y="242033"/>
                  </a:lnTo>
                  <a:lnTo>
                    <a:pt x="74820" y="247000"/>
                  </a:lnTo>
                  <a:lnTo>
                    <a:pt x="63813" y="251483"/>
                  </a:lnTo>
                  <a:lnTo>
                    <a:pt x="51149" y="255666"/>
                  </a:lnTo>
                  <a:lnTo>
                    <a:pt x="32359" y="259913"/>
                  </a:lnTo>
                  <a:lnTo>
                    <a:pt x="0" y="2649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66782" y="603408"/>
              <a:ext cx="336913" cy="36199"/>
            </a:xfrm>
            <a:custGeom>
              <a:avLst/>
              <a:gdLst/>
              <a:ahLst/>
              <a:cxnLst/>
              <a:rect l="0" t="0" r="0" b="0"/>
              <a:pathLst>
                <a:path w="336913" h="36199">
                  <a:moveTo>
                    <a:pt x="336912" y="4612"/>
                  </a:moveTo>
                  <a:lnTo>
                    <a:pt x="325110" y="1813"/>
                  </a:lnTo>
                  <a:lnTo>
                    <a:pt x="313341" y="311"/>
                  </a:lnTo>
                  <a:lnTo>
                    <a:pt x="300451" y="0"/>
                  </a:lnTo>
                  <a:lnTo>
                    <a:pt x="286603" y="506"/>
                  </a:lnTo>
                  <a:lnTo>
                    <a:pt x="272275" y="1326"/>
                  </a:lnTo>
                  <a:lnTo>
                    <a:pt x="257801" y="2141"/>
                  </a:lnTo>
                  <a:lnTo>
                    <a:pt x="243178" y="2825"/>
                  </a:lnTo>
                  <a:lnTo>
                    <a:pt x="228154" y="3352"/>
                  </a:lnTo>
                  <a:lnTo>
                    <a:pt x="212611" y="3742"/>
                  </a:lnTo>
                  <a:lnTo>
                    <a:pt x="196733" y="4189"/>
                  </a:lnTo>
                  <a:lnTo>
                    <a:pt x="180915" y="5030"/>
                  </a:lnTo>
                  <a:lnTo>
                    <a:pt x="165378" y="6415"/>
                  </a:lnTo>
                  <a:lnTo>
                    <a:pt x="150011" y="8331"/>
                  </a:lnTo>
                  <a:lnTo>
                    <a:pt x="134474" y="10688"/>
                  </a:lnTo>
                  <a:lnTo>
                    <a:pt x="118581" y="13381"/>
                  </a:lnTo>
                  <a:lnTo>
                    <a:pt x="102465" y="16154"/>
                  </a:lnTo>
                  <a:lnTo>
                    <a:pt x="86486" y="18629"/>
                  </a:lnTo>
                  <a:lnTo>
                    <a:pt x="70859" y="20627"/>
                  </a:lnTo>
                  <a:lnTo>
                    <a:pt x="56030" y="22338"/>
                  </a:lnTo>
                  <a:lnTo>
                    <a:pt x="41195" y="24498"/>
                  </a:lnTo>
                  <a:lnTo>
                    <a:pt x="23933" y="28413"/>
                  </a:lnTo>
                  <a:lnTo>
                    <a:pt x="0" y="3619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29953" y="675328"/>
              <a:ext cx="173809" cy="248548"/>
            </a:xfrm>
            <a:custGeom>
              <a:avLst/>
              <a:gdLst/>
              <a:ahLst/>
              <a:cxnLst/>
              <a:rect l="0" t="0" r="0" b="0"/>
              <a:pathLst>
                <a:path w="173809" h="248548">
                  <a:moveTo>
                    <a:pt x="0" y="27449"/>
                  </a:moveTo>
                  <a:lnTo>
                    <a:pt x="8936" y="24582"/>
                  </a:lnTo>
                  <a:lnTo>
                    <a:pt x="18563" y="22440"/>
                  </a:lnTo>
                  <a:lnTo>
                    <a:pt x="29846" y="20832"/>
                  </a:lnTo>
                  <a:lnTo>
                    <a:pt x="42340" y="19479"/>
                  </a:lnTo>
                  <a:lnTo>
                    <a:pt x="55172" y="17982"/>
                  </a:lnTo>
                  <a:lnTo>
                    <a:pt x="67790" y="16131"/>
                  </a:lnTo>
                  <a:lnTo>
                    <a:pt x="80001" y="13892"/>
                  </a:lnTo>
                  <a:lnTo>
                    <a:pt x="91796" y="11311"/>
                  </a:lnTo>
                  <a:lnTo>
                    <a:pt x="103245" y="8466"/>
                  </a:lnTo>
                  <a:lnTo>
                    <a:pt x="114594" y="5590"/>
                  </a:lnTo>
                  <a:lnTo>
                    <a:pt x="126219" y="3045"/>
                  </a:lnTo>
                  <a:lnTo>
                    <a:pt x="138286" y="1019"/>
                  </a:lnTo>
                  <a:lnTo>
                    <a:pt x="149985" y="0"/>
                  </a:lnTo>
                  <a:lnTo>
                    <a:pt x="159710" y="831"/>
                  </a:lnTo>
                  <a:lnTo>
                    <a:pt x="166725" y="3803"/>
                  </a:lnTo>
                  <a:lnTo>
                    <a:pt x="171108" y="8734"/>
                  </a:lnTo>
                  <a:lnTo>
                    <a:pt x="173301" y="15248"/>
                  </a:lnTo>
                  <a:lnTo>
                    <a:pt x="173808" y="22961"/>
                  </a:lnTo>
                  <a:lnTo>
                    <a:pt x="172915" y="31543"/>
                  </a:lnTo>
                  <a:lnTo>
                    <a:pt x="170669" y="40739"/>
                  </a:lnTo>
                  <a:lnTo>
                    <a:pt x="167213" y="50368"/>
                  </a:lnTo>
                  <a:lnTo>
                    <a:pt x="162931" y="60458"/>
                  </a:lnTo>
                  <a:lnTo>
                    <a:pt x="158366" y="71224"/>
                  </a:lnTo>
                  <a:lnTo>
                    <a:pt x="153848" y="82724"/>
                  </a:lnTo>
                  <a:lnTo>
                    <a:pt x="149340" y="94720"/>
                  </a:lnTo>
                  <a:lnTo>
                    <a:pt x="144554" y="106773"/>
                  </a:lnTo>
                  <a:lnTo>
                    <a:pt x="139337" y="118621"/>
                  </a:lnTo>
                  <a:lnTo>
                    <a:pt x="133850" y="130187"/>
                  </a:lnTo>
                  <a:lnTo>
                    <a:pt x="128467" y="141487"/>
                  </a:lnTo>
                  <a:lnTo>
                    <a:pt x="123394" y="152569"/>
                  </a:lnTo>
                  <a:lnTo>
                    <a:pt x="118513" y="163486"/>
                  </a:lnTo>
                  <a:lnTo>
                    <a:pt x="113475" y="174283"/>
                  </a:lnTo>
                  <a:lnTo>
                    <a:pt x="108095" y="184991"/>
                  </a:lnTo>
                  <a:lnTo>
                    <a:pt x="102647" y="195566"/>
                  </a:lnTo>
                  <a:lnTo>
                    <a:pt x="97246" y="207142"/>
                  </a:lnTo>
                  <a:lnTo>
                    <a:pt x="91414" y="222972"/>
                  </a:lnTo>
                  <a:lnTo>
                    <a:pt x="84229" y="24854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72192" y="576435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28002" y="2867"/>
                  </a:lnTo>
                  <a:lnTo>
                    <a:pt x="119015" y="5008"/>
                  </a:lnTo>
                  <a:lnTo>
                    <a:pt x="109020" y="6616"/>
                  </a:lnTo>
                  <a:lnTo>
                    <a:pt x="98039" y="7969"/>
                  </a:lnTo>
                  <a:lnTo>
                    <a:pt x="86228" y="9467"/>
                  </a:lnTo>
                  <a:lnTo>
                    <a:pt x="73778" y="11313"/>
                  </a:lnTo>
                  <a:lnTo>
                    <a:pt x="61082" y="13389"/>
                  </a:lnTo>
                  <a:lnTo>
                    <a:pt x="47257" y="15545"/>
                  </a:lnTo>
                  <a:lnTo>
                    <a:pt x="28858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42693" y="363258"/>
              <a:ext cx="445438" cy="614015"/>
            </a:xfrm>
            <a:custGeom>
              <a:avLst/>
              <a:gdLst/>
              <a:ahLst/>
              <a:cxnLst/>
              <a:rect l="0" t="0" r="0" b="0"/>
              <a:pathLst>
                <a:path w="445438" h="614015">
                  <a:moveTo>
                    <a:pt x="55882" y="97363"/>
                  </a:moveTo>
                  <a:lnTo>
                    <a:pt x="56016" y="85763"/>
                  </a:lnTo>
                  <a:lnTo>
                    <a:pt x="57297" y="75914"/>
                  </a:lnTo>
                  <a:lnTo>
                    <a:pt x="59890" y="66909"/>
                  </a:lnTo>
                  <a:lnTo>
                    <a:pt x="63609" y="58467"/>
                  </a:lnTo>
                  <a:lnTo>
                    <a:pt x="68242" y="50440"/>
                  </a:lnTo>
                  <a:lnTo>
                    <a:pt x="73580" y="42717"/>
                  </a:lnTo>
                  <a:lnTo>
                    <a:pt x="79600" y="35212"/>
                  </a:lnTo>
                  <a:lnTo>
                    <a:pt x="86463" y="27861"/>
                  </a:lnTo>
                  <a:lnTo>
                    <a:pt x="94196" y="20626"/>
                  </a:lnTo>
                  <a:lnTo>
                    <a:pt x="103015" y="13800"/>
                  </a:lnTo>
                  <a:lnTo>
                    <a:pt x="113376" y="7976"/>
                  </a:lnTo>
                  <a:lnTo>
                    <a:pt x="125386" y="3408"/>
                  </a:lnTo>
                  <a:lnTo>
                    <a:pt x="138688" y="512"/>
                  </a:lnTo>
                  <a:lnTo>
                    <a:pt x="152681" y="0"/>
                  </a:lnTo>
                  <a:lnTo>
                    <a:pt x="166933" y="2028"/>
                  </a:lnTo>
                  <a:lnTo>
                    <a:pt x="180907" y="6136"/>
                  </a:lnTo>
                  <a:lnTo>
                    <a:pt x="193903" y="11558"/>
                  </a:lnTo>
                  <a:lnTo>
                    <a:pt x="205633" y="17720"/>
                  </a:lnTo>
                  <a:lnTo>
                    <a:pt x="216000" y="24446"/>
                  </a:lnTo>
                  <a:lnTo>
                    <a:pt x="224906" y="31857"/>
                  </a:lnTo>
                  <a:lnTo>
                    <a:pt x="232456" y="39986"/>
                  </a:lnTo>
                  <a:lnTo>
                    <a:pt x="238885" y="48749"/>
                  </a:lnTo>
                  <a:lnTo>
                    <a:pt x="244454" y="58017"/>
                  </a:lnTo>
                  <a:lnTo>
                    <a:pt x="249393" y="67673"/>
                  </a:lnTo>
                  <a:lnTo>
                    <a:pt x="253882" y="77938"/>
                  </a:lnTo>
                  <a:lnTo>
                    <a:pt x="258059" y="89347"/>
                  </a:lnTo>
                  <a:lnTo>
                    <a:pt x="262021" y="102100"/>
                  </a:lnTo>
                  <a:lnTo>
                    <a:pt x="265835" y="116089"/>
                  </a:lnTo>
                  <a:lnTo>
                    <a:pt x="269548" y="131082"/>
                  </a:lnTo>
                  <a:lnTo>
                    <a:pt x="273190" y="146841"/>
                  </a:lnTo>
                  <a:lnTo>
                    <a:pt x="276619" y="163322"/>
                  </a:lnTo>
                  <a:lnTo>
                    <a:pt x="279541" y="180669"/>
                  </a:lnTo>
                  <a:lnTo>
                    <a:pt x="281834" y="198879"/>
                  </a:lnTo>
                  <a:lnTo>
                    <a:pt x="283373" y="217344"/>
                  </a:lnTo>
                  <a:lnTo>
                    <a:pt x="283956" y="234981"/>
                  </a:lnTo>
                  <a:lnTo>
                    <a:pt x="283573" y="251262"/>
                  </a:lnTo>
                  <a:lnTo>
                    <a:pt x="282519" y="266652"/>
                  </a:lnTo>
                  <a:lnTo>
                    <a:pt x="281282" y="282280"/>
                  </a:lnTo>
                  <a:lnTo>
                    <a:pt x="280153" y="298787"/>
                  </a:lnTo>
                  <a:lnTo>
                    <a:pt x="279076" y="315825"/>
                  </a:lnTo>
                  <a:lnTo>
                    <a:pt x="277747" y="332364"/>
                  </a:lnTo>
                  <a:lnTo>
                    <a:pt x="276001" y="347827"/>
                  </a:lnTo>
                  <a:lnTo>
                    <a:pt x="273828" y="362126"/>
                  </a:lnTo>
                  <a:lnTo>
                    <a:pt x="271290" y="375409"/>
                  </a:lnTo>
                  <a:lnTo>
                    <a:pt x="268469" y="387904"/>
                  </a:lnTo>
                  <a:lnTo>
                    <a:pt x="265437" y="400143"/>
                  </a:lnTo>
                  <a:lnTo>
                    <a:pt x="262257" y="412907"/>
                  </a:lnTo>
                  <a:lnTo>
                    <a:pt x="258968" y="426568"/>
                  </a:lnTo>
                  <a:lnTo>
                    <a:pt x="255436" y="440663"/>
                  </a:lnTo>
                  <a:lnTo>
                    <a:pt x="251381" y="454133"/>
                  </a:lnTo>
                  <a:lnTo>
                    <a:pt x="246683" y="466420"/>
                  </a:lnTo>
                  <a:lnTo>
                    <a:pt x="241221" y="477786"/>
                  </a:lnTo>
                  <a:lnTo>
                    <a:pt x="234797" y="489019"/>
                  </a:lnTo>
                  <a:lnTo>
                    <a:pt x="227399" y="500614"/>
                  </a:lnTo>
                  <a:lnTo>
                    <a:pt x="219159" y="512724"/>
                  </a:lnTo>
                  <a:lnTo>
                    <a:pt x="210258" y="525326"/>
                  </a:lnTo>
                  <a:lnTo>
                    <a:pt x="200865" y="538324"/>
                  </a:lnTo>
                  <a:lnTo>
                    <a:pt x="191118" y="551291"/>
                  </a:lnTo>
                  <a:lnTo>
                    <a:pt x="181123" y="563531"/>
                  </a:lnTo>
                  <a:lnTo>
                    <a:pt x="170956" y="574715"/>
                  </a:lnTo>
                  <a:lnTo>
                    <a:pt x="160671" y="584696"/>
                  </a:lnTo>
                  <a:lnTo>
                    <a:pt x="150306" y="593335"/>
                  </a:lnTo>
                  <a:lnTo>
                    <a:pt x="139888" y="600692"/>
                  </a:lnTo>
                  <a:lnTo>
                    <a:pt x="129434" y="606651"/>
                  </a:lnTo>
                  <a:lnTo>
                    <a:pt x="118954" y="610839"/>
                  </a:lnTo>
                  <a:lnTo>
                    <a:pt x="108459" y="613214"/>
                  </a:lnTo>
                  <a:lnTo>
                    <a:pt x="97953" y="614014"/>
                  </a:lnTo>
                  <a:lnTo>
                    <a:pt x="87438" y="613573"/>
                  </a:lnTo>
                  <a:lnTo>
                    <a:pt x="76924" y="612200"/>
                  </a:lnTo>
                  <a:lnTo>
                    <a:pt x="66575" y="609994"/>
                  </a:lnTo>
                  <a:lnTo>
                    <a:pt x="56699" y="606843"/>
                  </a:lnTo>
                  <a:lnTo>
                    <a:pt x="47427" y="602759"/>
                  </a:lnTo>
                  <a:lnTo>
                    <a:pt x="38726" y="597711"/>
                  </a:lnTo>
                  <a:lnTo>
                    <a:pt x="30495" y="591567"/>
                  </a:lnTo>
                  <a:lnTo>
                    <a:pt x="22633" y="584351"/>
                  </a:lnTo>
                  <a:lnTo>
                    <a:pt x="15368" y="576064"/>
                  </a:lnTo>
                  <a:lnTo>
                    <a:pt x="9242" y="566599"/>
                  </a:lnTo>
                  <a:lnTo>
                    <a:pt x="4463" y="556013"/>
                  </a:lnTo>
                  <a:lnTo>
                    <a:pt x="1255" y="544651"/>
                  </a:lnTo>
                  <a:lnTo>
                    <a:pt x="0" y="533033"/>
                  </a:lnTo>
                  <a:lnTo>
                    <a:pt x="715" y="521484"/>
                  </a:lnTo>
                  <a:lnTo>
                    <a:pt x="3128" y="510291"/>
                  </a:lnTo>
                  <a:lnTo>
                    <a:pt x="6873" y="499774"/>
                  </a:lnTo>
                  <a:lnTo>
                    <a:pt x="11614" y="490041"/>
                  </a:lnTo>
                  <a:lnTo>
                    <a:pt x="17234" y="481183"/>
                  </a:lnTo>
                  <a:lnTo>
                    <a:pt x="23828" y="473371"/>
                  </a:lnTo>
                  <a:lnTo>
                    <a:pt x="31379" y="466600"/>
                  </a:lnTo>
                  <a:lnTo>
                    <a:pt x="39906" y="460881"/>
                  </a:lnTo>
                  <a:lnTo>
                    <a:pt x="49540" y="456330"/>
                  </a:lnTo>
                  <a:lnTo>
                    <a:pt x="60247" y="452900"/>
                  </a:lnTo>
                  <a:lnTo>
                    <a:pt x="71861" y="450579"/>
                  </a:lnTo>
                  <a:lnTo>
                    <a:pt x="84182" y="449462"/>
                  </a:lnTo>
                  <a:lnTo>
                    <a:pt x="97020" y="449488"/>
                  </a:lnTo>
                  <a:lnTo>
                    <a:pt x="110063" y="450469"/>
                  </a:lnTo>
                  <a:lnTo>
                    <a:pt x="122893" y="452191"/>
                  </a:lnTo>
                  <a:lnTo>
                    <a:pt x="135298" y="454462"/>
                  </a:lnTo>
                  <a:lnTo>
                    <a:pt x="147255" y="457291"/>
                  </a:lnTo>
                  <a:lnTo>
                    <a:pt x="158824" y="460867"/>
                  </a:lnTo>
                  <a:lnTo>
                    <a:pt x="170090" y="465231"/>
                  </a:lnTo>
                  <a:lnTo>
                    <a:pt x="181133" y="470128"/>
                  </a:lnTo>
                  <a:lnTo>
                    <a:pt x="192015" y="475107"/>
                  </a:lnTo>
                  <a:lnTo>
                    <a:pt x="202784" y="479899"/>
                  </a:lnTo>
                  <a:lnTo>
                    <a:pt x="213476" y="484422"/>
                  </a:lnTo>
                  <a:lnTo>
                    <a:pt x="224114" y="488685"/>
                  </a:lnTo>
                  <a:lnTo>
                    <a:pt x="234716" y="492737"/>
                  </a:lnTo>
                  <a:lnTo>
                    <a:pt x="245295" y="496628"/>
                  </a:lnTo>
                  <a:lnTo>
                    <a:pt x="255857" y="500401"/>
                  </a:lnTo>
                  <a:lnTo>
                    <a:pt x="266417" y="504086"/>
                  </a:lnTo>
                  <a:lnTo>
                    <a:pt x="277306" y="507545"/>
                  </a:lnTo>
                  <a:lnTo>
                    <a:pt x="289141" y="510489"/>
                  </a:lnTo>
                  <a:lnTo>
                    <a:pt x="302178" y="512802"/>
                  </a:lnTo>
                  <a:lnTo>
                    <a:pt x="316190" y="514523"/>
                  </a:lnTo>
                  <a:lnTo>
                    <a:pt x="330666" y="515761"/>
                  </a:lnTo>
                  <a:lnTo>
                    <a:pt x="345255" y="516627"/>
                  </a:lnTo>
                  <a:lnTo>
                    <a:pt x="359796" y="517057"/>
                  </a:lnTo>
                  <a:lnTo>
                    <a:pt x="374237" y="516821"/>
                  </a:lnTo>
                  <a:lnTo>
                    <a:pt x="388560" y="515853"/>
                  </a:lnTo>
                  <a:lnTo>
                    <a:pt x="402175" y="514381"/>
                  </a:lnTo>
                  <a:lnTo>
                    <a:pt x="415253" y="512703"/>
                  </a:lnTo>
                  <a:lnTo>
                    <a:pt x="428944" y="510670"/>
                  </a:lnTo>
                  <a:lnTo>
                    <a:pt x="445437" y="50797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88130" y="629077"/>
              <a:ext cx="326384" cy="52644"/>
            </a:xfrm>
            <a:custGeom>
              <a:avLst/>
              <a:gdLst/>
              <a:ahLst/>
              <a:cxnLst/>
              <a:rect l="0" t="0" r="0" b="0"/>
              <a:pathLst>
                <a:path w="326384" h="52644">
                  <a:moveTo>
                    <a:pt x="326383" y="52643"/>
                  </a:moveTo>
                  <a:lnTo>
                    <a:pt x="314648" y="49776"/>
                  </a:lnTo>
                  <a:lnTo>
                    <a:pt x="303519" y="47634"/>
                  </a:lnTo>
                  <a:lnTo>
                    <a:pt x="291925" y="46026"/>
                  </a:lnTo>
                  <a:lnTo>
                    <a:pt x="279937" y="44673"/>
                  </a:lnTo>
                  <a:lnTo>
                    <a:pt x="267926" y="43176"/>
                  </a:lnTo>
                  <a:lnTo>
                    <a:pt x="256117" y="41325"/>
                  </a:lnTo>
                  <a:lnTo>
                    <a:pt x="244419" y="39086"/>
                  </a:lnTo>
                  <a:lnTo>
                    <a:pt x="232502" y="36505"/>
                  </a:lnTo>
                  <a:lnTo>
                    <a:pt x="220189" y="33660"/>
                  </a:lnTo>
                  <a:lnTo>
                    <a:pt x="207463" y="30784"/>
                  </a:lnTo>
                  <a:lnTo>
                    <a:pt x="194381" y="28240"/>
                  </a:lnTo>
                  <a:lnTo>
                    <a:pt x="181021" y="26195"/>
                  </a:lnTo>
                  <a:lnTo>
                    <a:pt x="167455" y="24485"/>
                  </a:lnTo>
                  <a:lnTo>
                    <a:pt x="153740" y="22722"/>
                  </a:lnTo>
                  <a:lnTo>
                    <a:pt x="139923" y="20686"/>
                  </a:lnTo>
                  <a:lnTo>
                    <a:pt x="126035" y="18487"/>
                  </a:lnTo>
                  <a:lnTo>
                    <a:pt x="112098" y="16464"/>
                  </a:lnTo>
                  <a:lnTo>
                    <a:pt x="98133" y="14801"/>
                  </a:lnTo>
                  <a:lnTo>
                    <a:pt x="84313" y="13363"/>
                  </a:lnTo>
                  <a:lnTo>
                    <a:pt x="70954" y="11790"/>
                  </a:lnTo>
                  <a:lnTo>
                    <a:pt x="58199" y="9885"/>
                  </a:lnTo>
                  <a:lnTo>
                    <a:pt x="46276" y="7765"/>
                  </a:lnTo>
                  <a:lnTo>
                    <a:pt x="34313" y="5573"/>
                  </a:lnTo>
                  <a:lnTo>
                    <a:pt x="20140" y="31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09715" y="788511"/>
              <a:ext cx="210043" cy="269408"/>
            </a:xfrm>
            <a:custGeom>
              <a:avLst/>
              <a:gdLst/>
              <a:ahLst/>
              <a:cxnLst/>
              <a:rect l="0" t="0" r="0" b="0"/>
              <a:pathLst>
                <a:path w="210043" h="269408">
                  <a:moveTo>
                    <a:pt x="20529" y="40608"/>
                  </a:moveTo>
                  <a:lnTo>
                    <a:pt x="26396" y="31873"/>
                  </a:lnTo>
                  <a:lnTo>
                    <a:pt x="31961" y="24167"/>
                  </a:lnTo>
                  <a:lnTo>
                    <a:pt x="37769" y="16779"/>
                  </a:lnTo>
                  <a:lnTo>
                    <a:pt x="44195" y="10036"/>
                  </a:lnTo>
                  <a:lnTo>
                    <a:pt x="51822" y="4802"/>
                  </a:lnTo>
                  <a:lnTo>
                    <a:pt x="60847" y="1441"/>
                  </a:lnTo>
                  <a:lnTo>
                    <a:pt x="70828" y="0"/>
                  </a:lnTo>
                  <a:lnTo>
                    <a:pt x="80907" y="472"/>
                  </a:lnTo>
                  <a:lnTo>
                    <a:pt x="90571" y="2642"/>
                  </a:lnTo>
                  <a:lnTo>
                    <a:pt x="99666" y="6181"/>
                  </a:lnTo>
                  <a:lnTo>
                    <a:pt x="108227" y="10758"/>
                  </a:lnTo>
                  <a:lnTo>
                    <a:pt x="116344" y="16102"/>
                  </a:lnTo>
                  <a:lnTo>
                    <a:pt x="123794" y="22483"/>
                  </a:lnTo>
                  <a:lnTo>
                    <a:pt x="130052" y="30662"/>
                  </a:lnTo>
                  <a:lnTo>
                    <a:pt x="134932" y="40909"/>
                  </a:lnTo>
                  <a:lnTo>
                    <a:pt x="138550" y="53047"/>
                  </a:lnTo>
                  <a:lnTo>
                    <a:pt x="141144" y="66716"/>
                  </a:lnTo>
                  <a:lnTo>
                    <a:pt x="142960" y="81542"/>
                  </a:lnTo>
                  <a:lnTo>
                    <a:pt x="144045" y="97207"/>
                  </a:lnTo>
                  <a:lnTo>
                    <a:pt x="144258" y="113468"/>
                  </a:lnTo>
                  <a:lnTo>
                    <a:pt x="143590" y="130132"/>
                  </a:lnTo>
                  <a:lnTo>
                    <a:pt x="142160" y="146743"/>
                  </a:lnTo>
                  <a:lnTo>
                    <a:pt x="140130" y="162596"/>
                  </a:lnTo>
                  <a:lnTo>
                    <a:pt x="137648" y="177370"/>
                  </a:lnTo>
                  <a:lnTo>
                    <a:pt x="134677" y="191087"/>
                  </a:lnTo>
                  <a:lnTo>
                    <a:pt x="131004" y="203922"/>
                  </a:lnTo>
                  <a:lnTo>
                    <a:pt x="126566" y="216073"/>
                  </a:lnTo>
                  <a:lnTo>
                    <a:pt x="121280" y="227557"/>
                  </a:lnTo>
                  <a:lnTo>
                    <a:pt x="114975" y="238211"/>
                  </a:lnTo>
                  <a:lnTo>
                    <a:pt x="107652" y="248000"/>
                  </a:lnTo>
                  <a:lnTo>
                    <a:pt x="99293" y="256541"/>
                  </a:lnTo>
                  <a:lnTo>
                    <a:pt x="89779" y="263069"/>
                  </a:lnTo>
                  <a:lnTo>
                    <a:pt x="79161" y="267338"/>
                  </a:lnTo>
                  <a:lnTo>
                    <a:pt x="67777" y="269407"/>
                  </a:lnTo>
                  <a:lnTo>
                    <a:pt x="56144" y="269366"/>
                  </a:lnTo>
                  <a:lnTo>
                    <a:pt x="44591" y="267483"/>
                  </a:lnTo>
                  <a:lnTo>
                    <a:pt x="33564" y="263967"/>
                  </a:lnTo>
                  <a:lnTo>
                    <a:pt x="23691" y="258875"/>
                  </a:lnTo>
                  <a:lnTo>
                    <a:pt x="15213" y="252377"/>
                  </a:lnTo>
                  <a:lnTo>
                    <a:pt x="8351" y="244575"/>
                  </a:lnTo>
                  <a:lnTo>
                    <a:pt x="3483" y="235437"/>
                  </a:lnTo>
                  <a:lnTo>
                    <a:pt x="629" y="225085"/>
                  </a:lnTo>
                  <a:lnTo>
                    <a:pt x="0" y="214389"/>
                  </a:lnTo>
                  <a:lnTo>
                    <a:pt x="2145" y="204814"/>
                  </a:lnTo>
                  <a:lnTo>
                    <a:pt x="7107" y="197092"/>
                  </a:lnTo>
                  <a:lnTo>
                    <a:pt x="14506" y="191420"/>
                  </a:lnTo>
                  <a:lnTo>
                    <a:pt x="23821" y="187822"/>
                  </a:lnTo>
                  <a:lnTo>
                    <a:pt x="34560" y="186071"/>
                  </a:lnTo>
                  <a:lnTo>
                    <a:pt x="46157" y="185808"/>
                  </a:lnTo>
                  <a:lnTo>
                    <a:pt x="57998" y="186671"/>
                  </a:lnTo>
                  <a:lnTo>
                    <a:pt x="69738" y="188345"/>
                  </a:lnTo>
                  <a:lnTo>
                    <a:pt x="81415" y="190429"/>
                  </a:lnTo>
                  <a:lnTo>
                    <a:pt x="93328" y="192439"/>
                  </a:lnTo>
                  <a:lnTo>
                    <a:pt x="105639" y="194125"/>
                  </a:lnTo>
                  <a:lnTo>
                    <a:pt x="118197" y="195594"/>
                  </a:lnTo>
                  <a:lnTo>
                    <a:pt x="130635" y="197195"/>
                  </a:lnTo>
                  <a:lnTo>
                    <a:pt x="142742" y="199114"/>
                  </a:lnTo>
                  <a:lnTo>
                    <a:pt x="154312" y="200895"/>
                  </a:lnTo>
                  <a:lnTo>
                    <a:pt x="165083" y="201574"/>
                  </a:lnTo>
                  <a:lnTo>
                    <a:pt x="175026" y="200681"/>
                  </a:lnTo>
                  <a:lnTo>
                    <a:pt x="184901" y="198537"/>
                  </a:lnTo>
                  <a:lnTo>
                    <a:pt x="195901" y="194594"/>
                  </a:lnTo>
                  <a:lnTo>
                    <a:pt x="210042" y="18800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46730" y="787005"/>
              <a:ext cx="25670" cy="263213"/>
            </a:xfrm>
            <a:custGeom>
              <a:avLst/>
              <a:gdLst/>
              <a:ahLst/>
              <a:cxnLst/>
              <a:rect l="0" t="0" r="0" b="0"/>
              <a:pathLst>
                <a:path w="25670" h="263213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8"/>
                  </a:lnTo>
                  <a:lnTo>
                    <a:pt x="1326" y="51468"/>
                  </a:lnTo>
                  <a:lnTo>
                    <a:pt x="2146" y="65180"/>
                  </a:lnTo>
                  <a:lnTo>
                    <a:pt x="3002" y="79943"/>
                  </a:lnTo>
                  <a:lnTo>
                    <a:pt x="4178" y="95520"/>
                  </a:lnTo>
                  <a:lnTo>
                    <a:pt x="5817" y="111699"/>
                  </a:lnTo>
                  <a:lnTo>
                    <a:pt x="7917" y="128305"/>
                  </a:lnTo>
                  <a:lnTo>
                    <a:pt x="10405" y="145212"/>
                  </a:lnTo>
                  <a:lnTo>
                    <a:pt x="13188" y="162316"/>
                  </a:lnTo>
                  <a:lnTo>
                    <a:pt x="16035" y="179372"/>
                  </a:lnTo>
                  <a:lnTo>
                    <a:pt x="18862" y="197972"/>
                  </a:lnTo>
                  <a:lnTo>
                    <a:pt x="21913" y="223102"/>
                  </a:lnTo>
                  <a:lnTo>
                    <a:pt x="25669" y="2632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193414" y="355336"/>
            <a:ext cx="275955" cy="245345"/>
            <a:chOff x="2193414" y="355336"/>
            <a:chExt cx="275955" cy="245345"/>
          </a:xfrm>
        </p:grpSpPr>
        <p:sp>
          <p:nvSpPr>
            <p:cNvPr id="12" name="Freeform 11"/>
            <p:cNvSpPr/>
            <p:nvPr/>
          </p:nvSpPr>
          <p:spPr>
            <a:xfrm>
              <a:off x="2193414" y="355336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3"/>
                  </a:lnTo>
                  <a:lnTo>
                    <a:pt x="178" y="46624"/>
                  </a:lnTo>
                  <a:lnTo>
                    <a:pt x="827" y="59284"/>
                  </a:lnTo>
                  <a:lnTo>
                    <a:pt x="2076" y="72340"/>
                  </a:lnTo>
                  <a:lnTo>
                    <a:pt x="3728" y="85692"/>
                  </a:lnTo>
                  <a:lnTo>
                    <a:pt x="5376" y="99257"/>
                  </a:lnTo>
                  <a:lnTo>
                    <a:pt x="6779" y="112977"/>
                  </a:lnTo>
                  <a:lnTo>
                    <a:pt x="7872" y="126969"/>
                  </a:lnTo>
                  <a:lnTo>
                    <a:pt x="8680" y="141507"/>
                  </a:lnTo>
                  <a:lnTo>
                    <a:pt x="9258" y="156681"/>
                  </a:lnTo>
                  <a:lnTo>
                    <a:pt x="9663" y="171872"/>
                  </a:lnTo>
                  <a:lnTo>
                    <a:pt x="9988" y="187448"/>
                  </a:lnTo>
                  <a:lnTo>
                    <a:pt x="10260" y="205896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60415" y="376393"/>
              <a:ext cx="208954" cy="224288"/>
            </a:xfrm>
            <a:custGeom>
              <a:avLst/>
              <a:gdLst/>
              <a:ahLst/>
              <a:cxnLst/>
              <a:rect l="0" t="0" r="0" b="0"/>
              <a:pathLst>
                <a:path w="208954" h="224288">
                  <a:moveTo>
                    <a:pt x="101456" y="0"/>
                  </a:moveTo>
                  <a:lnTo>
                    <a:pt x="92654" y="3001"/>
                  </a:lnTo>
                  <a:lnTo>
                    <a:pt x="84308" y="6424"/>
                  </a:lnTo>
                  <a:lnTo>
                    <a:pt x="75613" y="10620"/>
                  </a:lnTo>
                  <a:lnTo>
                    <a:pt x="66666" y="15520"/>
                  </a:lnTo>
                  <a:lnTo>
                    <a:pt x="57819" y="21001"/>
                  </a:lnTo>
                  <a:lnTo>
                    <a:pt x="49285" y="26936"/>
                  </a:lnTo>
                  <a:lnTo>
                    <a:pt x="41269" y="33371"/>
                  </a:lnTo>
                  <a:lnTo>
                    <a:pt x="34040" y="40517"/>
                  </a:lnTo>
                  <a:lnTo>
                    <a:pt x="27663" y="48435"/>
                  </a:lnTo>
                  <a:lnTo>
                    <a:pt x="22042" y="57039"/>
                  </a:lnTo>
                  <a:lnTo>
                    <a:pt x="17026" y="66193"/>
                  </a:lnTo>
                  <a:lnTo>
                    <a:pt x="12467" y="75763"/>
                  </a:lnTo>
                  <a:lnTo>
                    <a:pt x="8402" y="85800"/>
                  </a:lnTo>
                  <a:lnTo>
                    <a:pt x="5044" y="96523"/>
                  </a:lnTo>
                  <a:lnTo>
                    <a:pt x="2456" y="107992"/>
                  </a:lnTo>
                  <a:lnTo>
                    <a:pt x="717" y="119965"/>
                  </a:lnTo>
                  <a:lnTo>
                    <a:pt x="0" y="132002"/>
                  </a:lnTo>
                  <a:lnTo>
                    <a:pt x="300" y="143834"/>
                  </a:lnTo>
                  <a:lnTo>
                    <a:pt x="1638" y="155220"/>
                  </a:lnTo>
                  <a:lnTo>
                    <a:pt x="4132" y="165866"/>
                  </a:lnTo>
                  <a:lnTo>
                    <a:pt x="7739" y="175691"/>
                  </a:lnTo>
                  <a:lnTo>
                    <a:pt x="12449" y="184780"/>
                  </a:lnTo>
                  <a:lnTo>
                    <a:pt x="18360" y="193279"/>
                  </a:lnTo>
                  <a:lnTo>
                    <a:pt x="25418" y="201325"/>
                  </a:lnTo>
                  <a:lnTo>
                    <a:pt x="33768" y="208714"/>
                  </a:lnTo>
                  <a:lnTo>
                    <a:pt x="43808" y="214925"/>
                  </a:lnTo>
                  <a:lnTo>
                    <a:pt x="55593" y="219760"/>
                  </a:lnTo>
                  <a:lnTo>
                    <a:pt x="68575" y="223007"/>
                  </a:lnTo>
                  <a:lnTo>
                    <a:pt x="81818" y="224287"/>
                  </a:lnTo>
                  <a:lnTo>
                    <a:pt x="94759" y="223588"/>
                  </a:lnTo>
                  <a:lnTo>
                    <a:pt x="107208" y="221188"/>
                  </a:lnTo>
                  <a:lnTo>
                    <a:pt x="119174" y="217450"/>
                  </a:lnTo>
                  <a:lnTo>
                    <a:pt x="130735" y="212720"/>
                  </a:lnTo>
                  <a:lnTo>
                    <a:pt x="141821" y="207276"/>
                  </a:lnTo>
                  <a:lnTo>
                    <a:pt x="152206" y="201331"/>
                  </a:lnTo>
                  <a:lnTo>
                    <a:pt x="161823" y="195036"/>
                  </a:lnTo>
                  <a:lnTo>
                    <a:pt x="170589" y="188336"/>
                  </a:lnTo>
                  <a:lnTo>
                    <a:pt x="178331" y="180999"/>
                  </a:lnTo>
                  <a:lnTo>
                    <a:pt x="185058" y="172948"/>
                  </a:lnTo>
                  <a:lnTo>
                    <a:pt x="190915" y="164253"/>
                  </a:lnTo>
                  <a:lnTo>
                    <a:pt x="196091" y="155037"/>
                  </a:lnTo>
                  <a:lnTo>
                    <a:pt x="200752" y="145428"/>
                  </a:lnTo>
                  <a:lnTo>
                    <a:pt x="204715" y="135535"/>
                  </a:lnTo>
                  <a:lnTo>
                    <a:pt x="207473" y="125441"/>
                  </a:lnTo>
                  <a:lnTo>
                    <a:pt x="208846" y="115208"/>
                  </a:lnTo>
                  <a:lnTo>
                    <a:pt x="208953" y="104879"/>
                  </a:lnTo>
                  <a:lnTo>
                    <a:pt x="208037" y="94485"/>
                  </a:lnTo>
                  <a:lnTo>
                    <a:pt x="206343" y="84051"/>
                  </a:lnTo>
                  <a:lnTo>
                    <a:pt x="203918" y="73755"/>
                  </a:lnTo>
                  <a:lnTo>
                    <a:pt x="200621" y="63916"/>
                  </a:lnTo>
                  <a:lnTo>
                    <a:pt x="196442" y="54668"/>
                  </a:lnTo>
                  <a:lnTo>
                    <a:pt x="191502" y="45983"/>
                  </a:lnTo>
                  <a:lnTo>
                    <a:pt x="185962" y="37763"/>
                  </a:lnTo>
                  <a:lnTo>
                    <a:pt x="179967" y="29907"/>
                  </a:lnTo>
                  <a:lnTo>
                    <a:pt x="173312" y="22648"/>
                  </a:lnTo>
                  <a:lnTo>
                    <a:pt x="165482" y="16525"/>
                  </a:lnTo>
                  <a:lnTo>
                    <a:pt x="156290" y="11744"/>
                  </a:lnTo>
                  <a:lnTo>
                    <a:pt x="146015" y="8364"/>
                  </a:lnTo>
                  <a:lnTo>
                    <a:pt x="135200" y="6462"/>
                  </a:lnTo>
                  <a:lnTo>
                    <a:pt x="124232" y="5920"/>
                  </a:lnTo>
                  <a:lnTo>
                    <a:pt x="113548" y="6341"/>
                  </a:lnTo>
                  <a:lnTo>
                    <a:pt x="102566" y="7183"/>
                  </a:lnTo>
                  <a:lnTo>
                    <a:pt x="89210" y="8519"/>
                  </a:lnTo>
                  <a:lnTo>
                    <a:pt x="6987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5127378" y="400295"/>
            <a:ext cx="1168664" cy="1052638"/>
            <a:chOff x="5127378" y="400295"/>
            <a:chExt cx="1168664" cy="1052638"/>
          </a:xfrm>
        </p:grpSpPr>
        <p:sp>
          <p:nvSpPr>
            <p:cNvPr id="15" name="Freeform 14"/>
            <p:cNvSpPr/>
            <p:nvPr/>
          </p:nvSpPr>
          <p:spPr>
            <a:xfrm>
              <a:off x="5127378" y="631844"/>
              <a:ext cx="391078" cy="800032"/>
            </a:xfrm>
            <a:custGeom>
              <a:avLst/>
              <a:gdLst/>
              <a:ahLst/>
              <a:cxnLst/>
              <a:rect l="0" t="0" r="0" b="0"/>
              <a:pathLst>
                <a:path w="391078" h="800032">
                  <a:moveTo>
                    <a:pt x="0" y="20922"/>
                  </a:moveTo>
                  <a:lnTo>
                    <a:pt x="8868" y="18056"/>
                  </a:lnTo>
                  <a:lnTo>
                    <a:pt x="17855" y="15914"/>
                  </a:lnTo>
                  <a:lnTo>
                    <a:pt x="27855" y="14306"/>
                  </a:lnTo>
                  <a:lnTo>
                    <a:pt x="39008" y="12953"/>
                  </a:lnTo>
                  <a:lnTo>
                    <a:pt x="51468" y="11456"/>
                  </a:lnTo>
                  <a:lnTo>
                    <a:pt x="65180" y="9610"/>
                  </a:lnTo>
                  <a:lnTo>
                    <a:pt x="79943" y="7543"/>
                  </a:lnTo>
                  <a:lnTo>
                    <a:pt x="95521" y="5610"/>
                  </a:lnTo>
                  <a:lnTo>
                    <a:pt x="111698" y="4014"/>
                  </a:lnTo>
                  <a:lnTo>
                    <a:pt x="128305" y="2790"/>
                  </a:lnTo>
                  <a:lnTo>
                    <a:pt x="145211" y="1894"/>
                  </a:lnTo>
                  <a:lnTo>
                    <a:pt x="162325" y="1257"/>
                  </a:lnTo>
                  <a:lnTo>
                    <a:pt x="179579" y="812"/>
                  </a:lnTo>
                  <a:lnTo>
                    <a:pt x="196931" y="506"/>
                  </a:lnTo>
                  <a:lnTo>
                    <a:pt x="214346" y="297"/>
                  </a:lnTo>
                  <a:lnTo>
                    <a:pt x="231805" y="156"/>
                  </a:lnTo>
                  <a:lnTo>
                    <a:pt x="249294" y="60"/>
                  </a:lnTo>
                  <a:lnTo>
                    <a:pt x="266801" y="0"/>
                  </a:lnTo>
                  <a:lnTo>
                    <a:pt x="284323" y="130"/>
                  </a:lnTo>
                  <a:lnTo>
                    <a:pt x="301852" y="749"/>
                  </a:lnTo>
                  <a:lnTo>
                    <a:pt x="319374" y="1988"/>
                  </a:lnTo>
                  <a:lnTo>
                    <a:pt x="336396" y="3973"/>
                  </a:lnTo>
                  <a:lnTo>
                    <a:pt x="351993" y="6909"/>
                  </a:lnTo>
                  <a:lnTo>
                    <a:pt x="365759" y="10813"/>
                  </a:lnTo>
                  <a:lnTo>
                    <a:pt x="377136" y="15553"/>
                  </a:lnTo>
                  <a:lnTo>
                    <a:pt x="385199" y="20951"/>
                  </a:lnTo>
                  <a:lnTo>
                    <a:pt x="389760" y="26849"/>
                  </a:lnTo>
                  <a:lnTo>
                    <a:pt x="391077" y="33435"/>
                  </a:lnTo>
                  <a:lnTo>
                    <a:pt x="389476" y="41219"/>
                  </a:lnTo>
                  <a:lnTo>
                    <a:pt x="385444" y="50389"/>
                  </a:lnTo>
                  <a:lnTo>
                    <a:pt x="379522" y="60989"/>
                  </a:lnTo>
                  <a:lnTo>
                    <a:pt x="372203" y="73086"/>
                  </a:lnTo>
                  <a:lnTo>
                    <a:pt x="363883" y="86560"/>
                  </a:lnTo>
                  <a:lnTo>
                    <a:pt x="354859" y="101168"/>
                  </a:lnTo>
                  <a:lnTo>
                    <a:pt x="345351" y="116643"/>
                  </a:lnTo>
                  <a:lnTo>
                    <a:pt x="335516" y="132749"/>
                  </a:lnTo>
                  <a:lnTo>
                    <a:pt x="325623" y="149138"/>
                  </a:lnTo>
                  <a:lnTo>
                    <a:pt x="316054" y="165367"/>
                  </a:lnTo>
                  <a:lnTo>
                    <a:pt x="306986" y="181203"/>
                  </a:lnTo>
                  <a:lnTo>
                    <a:pt x="298422" y="196446"/>
                  </a:lnTo>
                  <a:lnTo>
                    <a:pt x="290283" y="210843"/>
                  </a:lnTo>
                  <a:lnTo>
                    <a:pt x="282473" y="224348"/>
                  </a:lnTo>
                  <a:lnTo>
                    <a:pt x="274905" y="237232"/>
                  </a:lnTo>
                  <a:lnTo>
                    <a:pt x="267508" y="249966"/>
                  </a:lnTo>
                  <a:lnTo>
                    <a:pt x="260233" y="262835"/>
                  </a:lnTo>
                  <a:lnTo>
                    <a:pt x="253040" y="275939"/>
                  </a:lnTo>
                  <a:lnTo>
                    <a:pt x="245903" y="289276"/>
                  </a:lnTo>
                  <a:lnTo>
                    <a:pt x="238805" y="302808"/>
                  </a:lnTo>
                  <a:lnTo>
                    <a:pt x="231733" y="316489"/>
                  </a:lnTo>
                  <a:lnTo>
                    <a:pt x="224679" y="330280"/>
                  </a:lnTo>
                  <a:lnTo>
                    <a:pt x="217636" y="344153"/>
                  </a:lnTo>
                  <a:lnTo>
                    <a:pt x="210601" y="358249"/>
                  </a:lnTo>
                  <a:lnTo>
                    <a:pt x="203572" y="372857"/>
                  </a:lnTo>
                  <a:lnTo>
                    <a:pt x="196546" y="388091"/>
                  </a:lnTo>
                  <a:lnTo>
                    <a:pt x="189522" y="403747"/>
                  </a:lnTo>
                  <a:lnTo>
                    <a:pt x="182500" y="419409"/>
                  </a:lnTo>
                  <a:lnTo>
                    <a:pt x="175480" y="434839"/>
                  </a:lnTo>
                  <a:lnTo>
                    <a:pt x="168459" y="450132"/>
                  </a:lnTo>
                  <a:lnTo>
                    <a:pt x="161439" y="465619"/>
                  </a:lnTo>
                  <a:lnTo>
                    <a:pt x="154419" y="481484"/>
                  </a:lnTo>
                  <a:lnTo>
                    <a:pt x="147400" y="497749"/>
                  </a:lnTo>
                  <a:lnTo>
                    <a:pt x="140381" y="514361"/>
                  </a:lnTo>
                  <a:lnTo>
                    <a:pt x="133361" y="531244"/>
                  </a:lnTo>
                  <a:lnTo>
                    <a:pt x="126342" y="548330"/>
                  </a:lnTo>
                  <a:lnTo>
                    <a:pt x="119323" y="565559"/>
                  </a:lnTo>
                  <a:lnTo>
                    <a:pt x="112309" y="582885"/>
                  </a:lnTo>
                  <a:lnTo>
                    <a:pt x="105463" y="600113"/>
                  </a:lnTo>
                  <a:lnTo>
                    <a:pt x="99092" y="616913"/>
                  </a:lnTo>
                  <a:lnTo>
                    <a:pt x="93321" y="633145"/>
                  </a:lnTo>
                  <a:lnTo>
                    <a:pt x="87955" y="648995"/>
                  </a:lnTo>
                  <a:lnTo>
                    <a:pt x="82584" y="664865"/>
                  </a:lnTo>
                  <a:lnTo>
                    <a:pt x="76972" y="680980"/>
                  </a:lnTo>
                  <a:lnTo>
                    <a:pt x="71219" y="697076"/>
                  </a:lnTo>
                  <a:lnTo>
                    <a:pt x="65656" y="712510"/>
                  </a:lnTo>
                  <a:lnTo>
                    <a:pt x="60469" y="726962"/>
                  </a:lnTo>
                  <a:lnTo>
                    <a:pt x="55636" y="740378"/>
                  </a:lnTo>
                  <a:lnTo>
                    <a:pt x="50436" y="754325"/>
                  </a:lnTo>
                  <a:lnTo>
                    <a:pt x="43295" y="772260"/>
                  </a:lnTo>
                  <a:lnTo>
                    <a:pt x="31585" y="8000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45952" y="400295"/>
              <a:ext cx="168608" cy="410400"/>
            </a:xfrm>
            <a:custGeom>
              <a:avLst/>
              <a:gdLst/>
              <a:ahLst/>
              <a:cxnLst/>
              <a:rect l="0" t="0" r="0" b="0"/>
              <a:pathLst>
                <a:path w="168608" h="410400">
                  <a:moveTo>
                    <a:pt x="123706" y="189300"/>
                  </a:moveTo>
                  <a:lnTo>
                    <a:pt x="129506" y="183366"/>
                  </a:lnTo>
                  <a:lnTo>
                    <a:pt x="134431" y="177161"/>
                  </a:lnTo>
                  <a:lnTo>
                    <a:pt x="138933" y="170065"/>
                  </a:lnTo>
                  <a:lnTo>
                    <a:pt x="143154" y="162125"/>
                  </a:lnTo>
                  <a:lnTo>
                    <a:pt x="147167" y="153479"/>
                  </a:lnTo>
                  <a:lnTo>
                    <a:pt x="151029" y="144284"/>
                  </a:lnTo>
                  <a:lnTo>
                    <a:pt x="154781" y="134684"/>
                  </a:lnTo>
                  <a:lnTo>
                    <a:pt x="158457" y="124795"/>
                  </a:lnTo>
                  <a:lnTo>
                    <a:pt x="162070" y="114697"/>
                  </a:lnTo>
                  <a:lnTo>
                    <a:pt x="165310" y="104291"/>
                  </a:lnTo>
                  <a:lnTo>
                    <a:pt x="167574" y="93313"/>
                  </a:lnTo>
                  <a:lnTo>
                    <a:pt x="168607" y="81670"/>
                  </a:lnTo>
                  <a:lnTo>
                    <a:pt x="168315" y="69579"/>
                  </a:lnTo>
                  <a:lnTo>
                    <a:pt x="166599" y="57462"/>
                  </a:lnTo>
                  <a:lnTo>
                    <a:pt x="163549" y="45580"/>
                  </a:lnTo>
                  <a:lnTo>
                    <a:pt x="159230" y="34331"/>
                  </a:lnTo>
                  <a:lnTo>
                    <a:pt x="153591" y="24309"/>
                  </a:lnTo>
                  <a:lnTo>
                    <a:pt x="146726" y="15731"/>
                  </a:lnTo>
                  <a:lnTo>
                    <a:pt x="138847" y="8802"/>
                  </a:lnTo>
                  <a:lnTo>
                    <a:pt x="130189" y="3889"/>
                  </a:lnTo>
                  <a:lnTo>
                    <a:pt x="120954" y="996"/>
                  </a:lnTo>
                  <a:lnTo>
                    <a:pt x="111144" y="0"/>
                  </a:lnTo>
                  <a:lnTo>
                    <a:pt x="100574" y="836"/>
                  </a:lnTo>
                  <a:lnTo>
                    <a:pt x="89211" y="3288"/>
                  </a:lnTo>
                  <a:lnTo>
                    <a:pt x="77480" y="7202"/>
                  </a:lnTo>
                  <a:lnTo>
                    <a:pt x="66137" y="12569"/>
                  </a:lnTo>
                  <a:lnTo>
                    <a:pt x="55584" y="19251"/>
                  </a:lnTo>
                  <a:lnTo>
                    <a:pt x="45872" y="27007"/>
                  </a:lnTo>
                  <a:lnTo>
                    <a:pt x="36888" y="35583"/>
                  </a:lnTo>
                  <a:lnTo>
                    <a:pt x="28483" y="44763"/>
                  </a:lnTo>
                  <a:lnTo>
                    <a:pt x="20839" y="54537"/>
                  </a:lnTo>
                  <a:lnTo>
                    <a:pt x="14448" y="65083"/>
                  </a:lnTo>
                  <a:lnTo>
                    <a:pt x="9480" y="76438"/>
                  </a:lnTo>
                  <a:lnTo>
                    <a:pt x="5804" y="88504"/>
                  </a:lnTo>
                  <a:lnTo>
                    <a:pt x="3170" y="101136"/>
                  </a:lnTo>
                  <a:lnTo>
                    <a:pt x="1327" y="114186"/>
                  </a:lnTo>
                  <a:lnTo>
                    <a:pt x="224" y="127373"/>
                  </a:lnTo>
                  <a:lnTo>
                    <a:pt x="0" y="140300"/>
                  </a:lnTo>
                  <a:lnTo>
                    <a:pt x="665" y="152766"/>
                  </a:lnTo>
                  <a:lnTo>
                    <a:pt x="2263" y="164594"/>
                  </a:lnTo>
                  <a:lnTo>
                    <a:pt x="4937" y="175544"/>
                  </a:lnTo>
                  <a:lnTo>
                    <a:pt x="8675" y="185572"/>
                  </a:lnTo>
                  <a:lnTo>
                    <a:pt x="13643" y="194629"/>
                  </a:lnTo>
                  <a:lnTo>
                    <a:pt x="20260" y="202575"/>
                  </a:lnTo>
                  <a:lnTo>
                    <a:pt x="28597" y="209427"/>
                  </a:lnTo>
                  <a:lnTo>
                    <a:pt x="38281" y="214861"/>
                  </a:lnTo>
                  <a:lnTo>
                    <a:pt x="48690" y="218156"/>
                  </a:lnTo>
                  <a:lnTo>
                    <a:pt x="59387" y="219110"/>
                  </a:lnTo>
                  <a:lnTo>
                    <a:pt x="69991" y="217971"/>
                  </a:lnTo>
                  <a:lnTo>
                    <a:pt x="80103" y="215156"/>
                  </a:lnTo>
                  <a:lnTo>
                    <a:pt x="89567" y="211080"/>
                  </a:lnTo>
                  <a:lnTo>
                    <a:pt x="98412" y="206092"/>
                  </a:lnTo>
                  <a:lnTo>
                    <a:pt x="106747" y="200462"/>
                  </a:lnTo>
                  <a:lnTo>
                    <a:pt x="114692" y="194381"/>
                  </a:lnTo>
                  <a:lnTo>
                    <a:pt x="122353" y="187826"/>
                  </a:lnTo>
                  <a:lnTo>
                    <a:pt x="129811" y="180587"/>
                  </a:lnTo>
                  <a:lnTo>
                    <a:pt x="137125" y="172602"/>
                  </a:lnTo>
                  <a:lnTo>
                    <a:pt x="144173" y="163950"/>
                  </a:lnTo>
                  <a:lnTo>
                    <a:pt x="150680" y="154764"/>
                  </a:lnTo>
                  <a:lnTo>
                    <a:pt x="156524" y="145269"/>
                  </a:lnTo>
                  <a:lnTo>
                    <a:pt x="161284" y="138848"/>
                  </a:lnTo>
                  <a:lnTo>
                    <a:pt x="164318" y="139280"/>
                  </a:lnTo>
                  <a:lnTo>
                    <a:pt x="165786" y="144794"/>
                  </a:lnTo>
                  <a:lnTo>
                    <a:pt x="166326" y="153468"/>
                  </a:lnTo>
                  <a:lnTo>
                    <a:pt x="166429" y="164259"/>
                  </a:lnTo>
                  <a:lnTo>
                    <a:pt x="166363" y="176746"/>
                  </a:lnTo>
                  <a:lnTo>
                    <a:pt x="166250" y="190610"/>
                  </a:lnTo>
                  <a:lnTo>
                    <a:pt x="166140" y="205541"/>
                  </a:lnTo>
                  <a:lnTo>
                    <a:pt x="166050" y="221264"/>
                  </a:lnTo>
                  <a:lnTo>
                    <a:pt x="165976" y="237550"/>
                  </a:lnTo>
                  <a:lnTo>
                    <a:pt x="165754" y="254067"/>
                  </a:lnTo>
                  <a:lnTo>
                    <a:pt x="165071" y="270385"/>
                  </a:lnTo>
                  <a:lnTo>
                    <a:pt x="163797" y="286286"/>
                  </a:lnTo>
                  <a:lnTo>
                    <a:pt x="162128" y="301744"/>
                  </a:lnTo>
                  <a:lnTo>
                    <a:pt x="160468" y="316818"/>
                  </a:lnTo>
                  <a:lnTo>
                    <a:pt x="159058" y="331582"/>
                  </a:lnTo>
                  <a:lnTo>
                    <a:pt x="157957" y="345893"/>
                  </a:lnTo>
                  <a:lnTo>
                    <a:pt x="157025" y="361004"/>
                  </a:lnTo>
                  <a:lnTo>
                    <a:pt x="156183" y="380480"/>
                  </a:lnTo>
                  <a:lnTo>
                    <a:pt x="155291" y="410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95917" y="863390"/>
              <a:ext cx="484312" cy="31533"/>
            </a:xfrm>
            <a:custGeom>
              <a:avLst/>
              <a:gdLst/>
              <a:ahLst/>
              <a:cxnLst/>
              <a:rect l="0" t="0" r="0" b="0"/>
              <a:pathLst>
                <a:path w="484312" h="31533">
                  <a:moveTo>
                    <a:pt x="484311" y="31532"/>
                  </a:moveTo>
                  <a:lnTo>
                    <a:pt x="475443" y="28598"/>
                  </a:lnTo>
                  <a:lnTo>
                    <a:pt x="466456" y="25816"/>
                  </a:lnTo>
                  <a:lnTo>
                    <a:pt x="456465" y="22916"/>
                  </a:lnTo>
                  <a:lnTo>
                    <a:pt x="445657" y="19876"/>
                  </a:lnTo>
                  <a:lnTo>
                    <a:pt x="434494" y="16711"/>
                  </a:lnTo>
                  <a:lnTo>
                    <a:pt x="423275" y="13452"/>
                  </a:lnTo>
                  <a:lnTo>
                    <a:pt x="411645" y="10286"/>
                  </a:lnTo>
                  <a:lnTo>
                    <a:pt x="398715" y="7543"/>
                  </a:lnTo>
                  <a:lnTo>
                    <a:pt x="384089" y="5368"/>
                  </a:lnTo>
                  <a:lnTo>
                    <a:pt x="367842" y="3739"/>
                  </a:lnTo>
                  <a:lnTo>
                    <a:pt x="350255" y="2563"/>
                  </a:lnTo>
                  <a:lnTo>
                    <a:pt x="331642" y="1734"/>
                  </a:lnTo>
                  <a:lnTo>
                    <a:pt x="312279" y="1159"/>
                  </a:lnTo>
                  <a:lnTo>
                    <a:pt x="292383" y="766"/>
                  </a:lnTo>
                  <a:lnTo>
                    <a:pt x="272116" y="498"/>
                  </a:lnTo>
                  <a:lnTo>
                    <a:pt x="251593" y="316"/>
                  </a:lnTo>
                  <a:lnTo>
                    <a:pt x="230896" y="194"/>
                  </a:lnTo>
                  <a:lnTo>
                    <a:pt x="210081" y="112"/>
                  </a:lnTo>
                  <a:lnTo>
                    <a:pt x="189186" y="57"/>
                  </a:lnTo>
                  <a:lnTo>
                    <a:pt x="168237" y="20"/>
                  </a:lnTo>
                  <a:lnTo>
                    <a:pt x="147267" y="0"/>
                  </a:lnTo>
                  <a:lnTo>
                    <a:pt x="126776" y="157"/>
                  </a:lnTo>
                  <a:lnTo>
                    <a:pt x="107697" y="794"/>
                  </a:lnTo>
                  <a:lnTo>
                    <a:pt x="90422" y="2035"/>
                  </a:lnTo>
                  <a:lnTo>
                    <a:pt x="74721" y="3692"/>
                  </a:lnTo>
                  <a:lnTo>
                    <a:pt x="58159" y="5515"/>
                  </a:lnTo>
                  <a:lnTo>
                    <a:pt x="35930" y="7666"/>
                  </a:lnTo>
                  <a:lnTo>
                    <a:pt x="0" y="104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06445" y="1054668"/>
              <a:ext cx="400084" cy="326122"/>
            </a:xfrm>
            <a:custGeom>
              <a:avLst/>
              <a:gdLst/>
              <a:ahLst/>
              <a:cxnLst/>
              <a:rect l="0" t="0" r="0" b="0"/>
              <a:pathLst>
                <a:path w="400084" h="326122">
                  <a:moveTo>
                    <a:pt x="0" y="92938"/>
                  </a:moveTo>
                  <a:lnTo>
                    <a:pt x="3001" y="84137"/>
                  </a:lnTo>
                  <a:lnTo>
                    <a:pt x="6424" y="75790"/>
                  </a:lnTo>
                  <a:lnTo>
                    <a:pt x="10620" y="67096"/>
                  </a:lnTo>
                  <a:lnTo>
                    <a:pt x="15520" y="58147"/>
                  </a:lnTo>
                  <a:lnTo>
                    <a:pt x="21001" y="49301"/>
                  </a:lnTo>
                  <a:lnTo>
                    <a:pt x="26936" y="40762"/>
                  </a:lnTo>
                  <a:lnTo>
                    <a:pt x="33370" y="32574"/>
                  </a:lnTo>
                  <a:lnTo>
                    <a:pt x="40517" y="24696"/>
                  </a:lnTo>
                  <a:lnTo>
                    <a:pt x="48440" y="17080"/>
                  </a:lnTo>
                  <a:lnTo>
                    <a:pt x="57217" y="10152"/>
                  </a:lnTo>
                  <a:lnTo>
                    <a:pt x="67018" y="4784"/>
                  </a:lnTo>
                  <a:lnTo>
                    <a:pt x="77833" y="1333"/>
                  </a:lnTo>
                  <a:lnTo>
                    <a:pt x="89350" y="0"/>
                  </a:lnTo>
                  <a:lnTo>
                    <a:pt x="101072" y="1075"/>
                  </a:lnTo>
                  <a:lnTo>
                    <a:pt x="112691" y="4469"/>
                  </a:lnTo>
                  <a:lnTo>
                    <a:pt x="123931" y="9815"/>
                  </a:lnTo>
                  <a:lnTo>
                    <a:pt x="134480" y="16674"/>
                  </a:lnTo>
                  <a:lnTo>
                    <a:pt x="144234" y="24656"/>
                  </a:lnTo>
                  <a:lnTo>
                    <a:pt x="153106" y="33603"/>
                  </a:lnTo>
                  <a:lnTo>
                    <a:pt x="160927" y="43585"/>
                  </a:lnTo>
                  <a:lnTo>
                    <a:pt x="167705" y="54558"/>
                  </a:lnTo>
                  <a:lnTo>
                    <a:pt x="173428" y="66366"/>
                  </a:lnTo>
                  <a:lnTo>
                    <a:pt x="177982" y="78824"/>
                  </a:lnTo>
                  <a:lnTo>
                    <a:pt x="181417" y="91767"/>
                  </a:lnTo>
                  <a:lnTo>
                    <a:pt x="183912" y="105222"/>
                  </a:lnTo>
                  <a:lnTo>
                    <a:pt x="185679" y="119393"/>
                  </a:lnTo>
                  <a:lnTo>
                    <a:pt x="186903" y="134331"/>
                  </a:lnTo>
                  <a:lnTo>
                    <a:pt x="187575" y="149786"/>
                  </a:lnTo>
                  <a:lnTo>
                    <a:pt x="187501" y="165314"/>
                  </a:lnTo>
                  <a:lnTo>
                    <a:pt x="186633" y="180649"/>
                  </a:lnTo>
                  <a:lnTo>
                    <a:pt x="184897" y="195708"/>
                  </a:lnTo>
                  <a:lnTo>
                    <a:pt x="182129" y="210507"/>
                  </a:lnTo>
                  <a:lnTo>
                    <a:pt x="178338" y="225086"/>
                  </a:lnTo>
                  <a:lnTo>
                    <a:pt x="173673" y="239335"/>
                  </a:lnTo>
                  <a:lnTo>
                    <a:pt x="168325" y="252990"/>
                  </a:lnTo>
                  <a:lnTo>
                    <a:pt x="162467" y="265952"/>
                  </a:lnTo>
                  <a:lnTo>
                    <a:pt x="156076" y="278115"/>
                  </a:lnTo>
                  <a:lnTo>
                    <a:pt x="148955" y="289292"/>
                  </a:lnTo>
                  <a:lnTo>
                    <a:pt x="141048" y="299468"/>
                  </a:lnTo>
                  <a:lnTo>
                    <a:pt x="132281" y="308454"/>
                  </a:lnTo>
                  <a:lnTo>
                    <a:pt x="122485" y="315819"/>
                  </a:lnTo>
                  <a:lnTo>
                    <a:pt x="111683" y="321464"/>
                  </a:lnTo>
                  <a:lnTo>
                    <a:pt x="100514" y="325102"/>
                  </a:lnTo>
                  <a:lnTo>
                    <a:pt x="90090" y="326121"/>
                  </a:lnTo>
                  <a:lnTo>
                    <a:pt x="80979" y="324429"/>
                  </a:lnTo>
                  <a:lnTo>
                    <a:pt x="73390" y="320208"/>
                  </a:lnTo>
                  <a:lnTo>
                    <a:pt x="67435" y="313645"/>
                  </a:lnTo>
                  <a:lnTo>
                    <a:pt x="62993" y="305091"/>
                  </a:lnTo>
                  <a:lnTo>
                    <a:pt x="59958" y="295130"/>
                  </a:lnTo>
                  <a:lnTo>
                    <a:pt x="58346" y="284469"/>
                  </a:lnTo>
                  <a:lnTo>
                    <a:pt x="58036" y="273570"/>
                  </a:lnTo>
                  <a:lnTo>
                    <a:pt x="58960" y="262816"/>
                  </a:lnTo>
                  <a:lnTo>
                    <a:pt x="61174" y="252595"/>
                  </a:lnTo>
                  <a:lnTo>
                    <a:pt x="64593" y="243055"/>
                  </a:lnTo>
                  <a:lnTo>
                    <a:pt x="69177" y="234157"/>
                  </a:lnTo>
                  <a:lnTo>
                    <a:pt x="75002" y="225785"/>
                  </a:lnTo>
                  <a:lnTo>
                    <a:pt x="82000" y="217825"/>
                  </a:lnTo>
                  <a:lnTo>
                    <a:pt x="90139" y="210493"/>
                  </a:lnTo>
                  <a:lnTo>
                    <a:pt x="99506" y="204320"/>
                  </a:lnTo>
                  <a:lnTo>
                    <a:pt x="110025" y="199506"/>
                  </a:lnTo>
                  <a:lnTo>
                    <a:pt x="121341" y="196104"/>
                  </a:lnTo>
                  <a:lnTo>
                    <a:pt x="132930" y="194186"/>
                  </a:lnTo>
                  <a:lnTo>
                    <a:pt x="144468" y="193639"/>
                  </a:lnTo>
                  <a:lnTo>
                    <a:pt x="155993" y="194219"/>
                  </a:lnTo>
                  <a:lnTo>
                    <a:pt x="167798" y="195664"/>
                  </a:lnTo>
                  <a:lnTo>
                    <a:pt x="180032" y="197741"/>
                  </a:lnTo>
                  <a:lnTo>
                    <a:pt x="192537" y="200268"/>
                  </a:lnTo>
                  <a:lnTo>
                    <a:pt x="204939" y="203109"/>
                  </a:lnTo>
                  <a:lnTo>
                    <a:pt x="217030" y="206170"/>
                  </a:lnTo>
                  <a:lnTo>
                    <a:pt x="228929" y="209548"/>
                  </a:lnTo>
                  <a:lnTo>
                    <a:pt x="240986" y="213501"/>
                  </a:lnTo>
                  <a:lnTo>
                    <a:pt x="253389" y="218126"/>
                  </a:lnTo>
                  <a:lnTo>
                    <a:pt x="266008" y="223369"/>
                  </a:lnTo>
                  <a:lnTo>
                    <a:pt x="278486" y="229114"/>
                  </a:lnTo>
                  <a:lnTo>
                    <a:pt x="290623" y="235234"/>
                  </a:lnTo>
                  <a:lnTo>
                    <a:pt x="302383" y="241461"/>
                  </a:lnTo>
                  <a:lnTo>
                    <a:pt x="313814" y="247409"/>
                  </a:lnTo>
                  <a:lnTo>
                    <a:pt x="324984" y="252887"/>
                  </a:lnTo>
                  <a:lnTo>
                    <a:pt x="335960" y="257886"/>
                  </a:lnTo>
                  <a:lnTo>
                    <a:pt x="346796" y="262477"/>
                  </a:lnTo>
                  <a:lnTo>
                    <a:pt x="357521" y="266752"/>
                  </a:lnTo>
                  <a:lnTo>
                    <a:pt x="367710" y="270836"/>
                  </a:lnTo>
                  <a:lnTo>
                    <a:pt x="377497" y="275387"/>
                  </a:lnTo>
                  <a:lnTo>
                    <a:pt x="387741" y="281924"/>
                  </a:lnTo>
                  <a:lnTo>
                    <a:pt x="400083" y="2929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32870" y="1063378"/>
              <a:ext cx="63172" cy="389555"/>
            </a:xfrm>
            <a:custGeom>
              <a:avLst/>
              <a:gdLst/>
              <a:ahLst/>
              <a:cxnLst/>
              <a:rect l="0" t="0" r="0" b="0"/>
              <a:pathLst>
                <a:path w="63172" h="389555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7" y="34458"/>
                  </a:lnTo>
                  <a:lnTo>
                    <a:pt x="7970" y="46446"/>
                  </a:lnTo>
                  <a:lnTo>
                    <a:pt x="9467" y="58458"/>
                  </a:lnTo>
                  <a:lnTo>
                    <a:pt x="11313" y="70265"/>
                  </a:lnTo>
                  <a:lnTo>
                    <a:pt x="13380" y="81964"/>
                  </a:lnTo>
                  <a:lnTo>
                    <a:pt x="15312" y="93881"/>
                  </a:lnTo>
                  <a:lnTo>
                    <a:pt x="16913" y="106189"/>
                  </a:lnTo>
                  <a:lnTo>
                    <a:pt x="18309" y="118742"/>
                  </a:lnTo>
                  <a:lnTo>
                    <a:pt x="19853" y="131176"/>
                  </a:lnTo>
                  <a:lnTo>
                    <a:pt x="21744" y="143302"/>
                  </a:lnTo>
                  <a:lnTo>
                    <a:pt x="24014" y="155734"/>
                  </a:lnTo>
                  <a:lnTo>
                    <a:pt x="26617" y="169744"/>
                  </a:lnTo>
                  <a:lnTo>
                    <a:pt x="29482" y="185918"/>
                  </a:lnTo>
                  <a:lnTo>
                    <a:pt x="32542" y="204190"/>
                  </a:lnTo>
                  <a:lnTo>
                    <a:pt x="35743" y="224209"/>
                  </a:lnTo>
                  <a:lnTo>
                    <a:pt x="39041" y="245551"/>
                  </a:lnTo>
                  <a:lnTo>
                    <a:pt x="42408" y="267202"/>
                  </a:lnTo>
                  <a:lnTo>
                    <a:pt x="45820" y="287650"/>
                  </a:lnTo>
                  <a:lnTo>
                    <a:pt x="49260" y="306161"/>
                  </a:lnTo>
                  <a:lnTo>
                    <a:pt x="52565" y="322658"/>
                  </a:lnTo>
                  <a:lnTo>
                    <a:pt x="55757" y="339178"/>
                  </a:lnTo>
                  <a:lnTo>
                    <a:pt x="59113" y="359398"/>
                  </a:lnTo>
                  <a:lnTo>
                    <a:pt x="63171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727295" y="2084642"/>
            <a:ext cx="1389763" cy="886453"/>
            <a:chOff x="4727295" y="2084642"/>
            <a:chExt cx="1389763" cy="886453"/>
          </a:xfrm>
        </p:grpSpPr>
        <p:sp>
          <p:nvSpPr>
            <p:cNvPr id="21" name="Freeform 20"/>
            <p:cNvSpPr/>
            <p:nvPr/>
          </p:nvSpPr>
          <p:spPr>
            <a:xfrm>
              <a:off x="4727295" y="2453139"/>
              <a:ext cx="221100" cy="21059"/>
            </a:xfrm>
            <a:custGeom>
              <a:avLst/>
              <a:gdLst/>
              <a:ahLst/>
              <a:cxnLst/>
              <a:rect l="0" t="0" r="0" b="0"/>
              <a:pathLst>
                <a:path w="221100" h="21059">
                  <a:moveTo>
                    <a:pt x="221099" y="0"/>
                  </a:moveTo>
                  <a:lnTo>
                    <a:pt x="209364" y="0"/>
                  </a:lnTo>
                  <a:lnTo>
                    <a:pt x="198235" y="0"/>
                  </a:lnTo>
                  <a:lnTo>
                    <a:pt x="186632" y="5"/>
                  </a:lnTo>
                  <a:lnTo>
                    <a:pt x="174298" y="178"/>
                  </a:lnTo>
                  <a:lnTo>
                    <a:pt x="160989" y="826"/>
                  </a:lnTo>
                  <a:lnTo>
                    <a:pt x="146685" y="2079"/>
                  </a:lnTo>
                  <a:lnTo>
                    <a:pt x="131680" y="3905"/>
                  </a:lnTo>
                  <a:lnTo>
                    <a:pt x="116466" y="6201"/>
                  </a:lnTo>
                  <a:lnTo>
                    <a:pt x="101349" y="8853"/>
                  </a:lnTo>
                  <a:lnTo>
                    <a:pt x="86437" y="11598"/>
                  </a:lnTo>
                  <a:lnTo>
                    <a:pt x="71739" y="14054"/>
                  </a:lnTo>
                  <a:lnTo>
                    <a:pt x="57241" y="16035"/>
                  </a:lnTo>
                  <a:lnTo>
                    <a:pt x="43506" y="17537"/>
                  </a:lnTo>
                  <a:lnTo>
                    <a:pt x="30334" y="18788"/>
                  </a:lnTo>
                  <a:lnTo>
                    <a:pt x="16567" y="1989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14433" y="2230581"/>
              <a:ext cx="402501" cy="563972"/>
            </a:xfrm>
            <a:custGeom>
              <a:avLst/>
              <a:gdLst/>
              <a:ahLst/>
              <a:cxnLst/>
              <a:rect l="0" t="0" r="0" b="0"/>
              <a:pathLst>
                <a:path w="402501" h="563972">
                  <a:moveTo>
                    <a:pt x="2417" y="75160"/>
                  </a:moveTo>
                  <a:lnTo>
                    <a:pt x="5418" y="66425"/>
                  </a:lnTo>
                  <a:lnTo>
                    <a:pt x="8839" y="58719"/>
                  </a:lnTo>
                  <a:lnTo>
                    <a:pt x="13036" y="51316"/>
                  </a:lnTo>
                  <a:lnTo>
                    <a:pt x="17936" y="44055"/>
                  </a:lnTo>
                  <a:lnTo>
                    <a:pt x="23418" y="36877"/>
                  </a:lnTo>
                  <a:lnTo>
                    <a:pt x="29352" y="29756"/>
                  </a:lnTo>
                  <a:lnTo>
                    <a:pt x="35787" y="22838"/>
                  </a:lnTo>
                  <a:lnTo>
                    <a:pt x="42933" y="16420"/>
                  </a:lnTo>
                  <a:lnTo>
                    <a:pt x="50851" y="10631"/>
                  </a:lnTo>
                  <a:lnTo>
                    <a:pt x="59455" y="5762"/>
                  </a:lnTo>
                  <a:lnTo>
                    <a:pt x="68608" y="2322"/>
                  </a:lnTo>
                  <a:lnTo>
                    <a:pt x="78179" y="456"/>
                  </a:lnTo>
                  <a:lnTo>
                    <a:pt x="88216" y="0"/>
                  </a:lnTo>
                  <a:lnTo>
                    <a:pt x="98939" y="675"/>
                  </a:lnTo>
                  <a:lnTo>
                    <a:pt x="110408" y="2208"/>
                  </a:lnTo>
                  <a:lnTo>
                    <a:pt x="122381" y="4693"/>
                  </a:lnTo>
                  <a:lnTo>
                    <a:pt x="134417" y="8562"/>
                  </a:lnTo>
                  <a:lnTo>
                    <a:pt x="146250" y="13946"/>
                  </a:lnTo>
                  <a:lnTo>
                    <a:pt x="157635" y="20850"/>
                  </a:lnTo>
                  <a:lnTo>
                    <a:pt x="168282" y="29312"/>
                  </a:lnTo>
                  <a:lnTo>
                    <a:pt x="178102" y="39188"/>
                  </a:lnTo>
                  <a:lnTo>
                    <a:pt x="187019" y="50057"/>
                  </a:lnTo>
                  <a:lnTo>
                    <a:pt x="194870" y="61336"/>
                  </a:lnTo>
                  <a:lnTo>
                    <a:pt x="201671" y="72659"/>
                  </a:lnTo>
                  <a:lnTo>
                    <a:pt x="207580" y="83869"/>
                  </a:lnTo>
                  <a:lnTo>
                    <a:pt x="212792" y="94928"/>
                  </a:lnTo>
                  <a:lnTo>
                    <a:pt x="217487" y="105849"/>
                  </a:lnTo>
                  <a:lnTo>
                    <a:pt x="221811" y="116658"/>
                  </a:lnTo>
                  <a:lnTo>
                    <a:pt x="225877" y="127382"/>
                  </a:lnTo>
                  <a:lnTo>
                    <a:pt x="229763" y="138051"/>
                  </a:lnTo>
                  <a:lnTo>
                    <a:pt x="233527" y="148845"/>
                  </a:lnTo>
                  <a:lnTo>
                    <a:pt x="237207" y="160084"/>
                  </a:lnTo>
                  <a:lnTo>
                    <a:pt x="240826" y="171918"/>
                  </a:lnTo>
                  <a:lnTo>
                    <a:pt x="244240" y="184646"/>
                  </a:lnTo>
                  <a:lnTo>
                    <a:pt x="247152" y="198787"/>
                  </a:lnTo>
                  <a:lnTo>
                    <a:pt x="249438" y="214481"/>
                  </a:lnTo>
                  <a:lnTo>
                    <a:pt x="250972" y="231242"/>
                  </a:lnTo>
                  <a:lnTo>
                    <a:pt x="251552" y="248177"/>
                  </a:lnTo>
                  <a:lnTo>
                    <a:pt x="251163" y="264745"/>
                  </a:lnTo>
                  <a:lnTo>
                    <a:pt x="249936" y="280612"/>
                  </a:lnTo>
                  <a:lnTo>
                    <a:pt x="248049" y="295494"/>
                  </a:lnTo>
                  <a:lnTo>
                    <a:pt x="245671" y="309356"/>
                  </a:lnTo>
                  <a:lnTo>
                    <a:pt x="242941" y="322496"/>
                  </a:lnTo>
                  <a:lnTo>
                    <a:pt x="239963" y="335407"/>
                  </a:lnTo>
                  <a:lnTo>
                    <a:pt x="236814" y="348395"/>
                  </a:lnTo>
                  <a:lnTo>
                    <a:pt x="233548" y="361410"/>
                  </a:lnTo>
                  <a:lnTo>
                    <a:pt x="230203" y="374156"/>
                  </a:lnTo>
                  <a:lnTo>
                    <a:pt x="226803" y="386473"/>
                  </a:lnTo>
                  <a:lnTo>
                    <a:pt x="223367" y="398355"/>
                  </a:lnTo>
                  <a:lnTo>
                    <a:pt x="219906" y="409867"/>
                  </a:lnTo>
                  <a:lnTo>
                    <a:pt x="216425" y="421091"/>
                  </a:lnTo>
                  <a:lnTo>
                    <a:pt x="212765" y="432103"/>
                  </a:lnTo>
                  <a:lnTo>
                    <a:pt x="208621" y="442964"/>
                  </a:lnTo>
                  <a:lnTo>
                    <a:pt x="203873" y="453719"/>
                  </a:lnTo>
                  <a:lnTo>
                    <a:pt x="198717" y="464401"/>
                  </a:lnTo>
                  <a:lnTo>
                    <a:pt x="193564" y="475032"/>
                  </a:lnTo>
                  <a:lnTo>
                    <a:pt x="188641" y="485631"/>
                  </a:lnTo>
                  <a:lnTo>
                    <a:pt x="183523" y="496206"/>
                  </a:lnTo>
                  <a:lnTo>
                    <a:pt x="177261" y="506765"/>
                  </a:lnTo>
                  <a:lnTo>
                    <a:pt x="169415" y="517305"/>
                  </a:lnTo>
                  <a:lnTo>
                    <a:pt x="160025" y="527502"/>
                  </a:lnTo>
                  <a:lnTo>
                    <a:pt x="149346" y="536743"/>
                  </a:lnTo>
                  <a:lnTo>
                    <a:pt x="137678" y="544767"/>
                  </a:lnTo>
                  <a:lnTo>
                    <a:pt x="125284" y="551475"/>
                  </a:lnTo>
                  <a:lnTo>
                    <a:pt x="112373" y="556766"/>
                  </a:lnTo>
                  <a:lnTo>
                    <a:pt x="99107" y="560722"/>
                  </a:lnTo>
                  <a:lnTo>
                    <a:pt x="85761" y="563244"/>
                  </a:lnTo>
                  <a:lnTo>
                    <a:pt x="72721" y="563971"/>
                  </a:lnTo>
                  <a:lnTo>
                    <a:pt x="60176" y="562869"/>
                  </a:lnTo>
                  <a:lnTo>
                    <a:pt x="48295" y="560182"/>
                  </a:lnTo>
                  <a:lnTo>
                    <a:pt x="37307" y="556245"/>
                  </a:lnTo>
                  <a:lnTo>
                    <a:pt x="27258" y="551363"/>
                  </a:lnTo>
                  <a:lnTo>
                    <a:pt x="18356" y="545308"/>
                  </a:lnTo>
                  <a:lnTo>
                    <a:pt x="11047" y="537355"/>
                  </a:lnTo>
                  <a:lnTo>
                    <a:pt x="5436" y="527276"/>
                  </a:lnTo>
                  <a:lnTo>
                    <a:pt x="1650" y="515762"/>
                  </a:lnTo>
                  <a:lnTo>
                    <a:pt x="0" y="504110"/>
                  </a:lnTo>
                  <a:lnTo>
                    <a:pt x="450" y="493091"/>
                  </a:lnTo>
                  <a:lnTo>
                    <a:pt x="2853" y="482933"/>
                  </a:lnTo>
                  <a:lnTo>
                    <a:pt x="7124" y="473584"/>
                  </a:lnTo>
                  <a:lnTo>
                    <a:pt x="13040" y="464898"/>
                  </a:lnTo>
                  <a:lnTo>
                    <a:pt x="20603" y="456879"/>
                  </a:lnTo>
                  <a:lnTo>
                    <a:pt x="30106" y="449697"/>
                  </a:lnTo>
                  <a:lnTo>
                    <a:pt x="41531" y="443382"/>
                  </a:lnTo>
                  <a:lnTo>
                    <a:pt x="54440" y="437984"/>
                  </a:lnTo>
                  <a:lnTo>
                    <a:pt x="68167" y="433655"/>
                  </a:lnTo>
                  <a:lnTo>
                    <a:pt x="82259" y="430374"/>
                  </a:lnTo>
                  <a:lnTo>
                    <a:pt x="96805" y="427984"/>
                  </a:lnTo>
                  <a:lnTo>
                    <a:pt x="112315" y="426289"/>
                  </a:lnTo>
                  <a:lnTo>
                    <a:pt x="129005" y="425113"/>
                  </a:lnTo>
                  <a:lnTo>
                    <a:pt x="146638" y="424473"/>
                  </a:lnTo>
                  <a:lnTo>
                    <a:pt x="164706" y="424568"/>
                  </a:lnTo>
                  <a:lnTo>
                    <a:pt x="182859" y="425446"/>
                  </a:lnTo>
                  <a:lnTo>
                    <a:pt x="200778" y="427019"/>
                  </a:lnTo>
                  <a:lnTo>
                    <a:pt x="218110" y="429145"/>
                  </a:lnTo>
                  <a:lnTo>
                    <a:pt x="234732" y="431683"/>
                  </a:lnTo>
                  <a:lnTo>
                    <a:pt x="250859" y="434352"/>
                  </a:lnTo>
                  <a:lnTo>
                    <a:pt x="266921" y="436757"/>
                  </a:lnTo>
                  <a:lnTo>
                    <a:pt x="283175" y="438699"/>
                  </a:lnTo>
                  <a:lnTo>
                    <a:pt x="299534" y="440001"/>
                  </a:lnTo>
                  <a:lnTo>
                    <a:pt x="315678" y="440425"/>
                  </a:lnTo>
                  <a:lnTo>
                    <a:pt x="331416" y="439936"/>
                  </a:lnTo>
                  <a:lnTo>
                    <a:pt x="346320" y="438803"/>
                  </a:lnTo>
                  <a:lnTo>
                    <a:pt x="361213" y="437397"/>
                  </a:lnTo>
                  <a:lnTo>
                    <a:pt x="378521" y="435594"/>
                  </a:lnTo>
                  <a:lnTo>
                    <a:pt x="402500" y="4331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91726" y="2084642"/>
              <a:ext cx="9477" cy="305328"/>
            </a:xfrm>
            <a:custGeom>
              <a:avLst/>
              <a:gdLst/>
              <a:ahLst/>
              <a:cxnLst/>
              <a:rect l="0" t="0" r="0" b="0"/>
              <a:pathLst>
                <a:path w="9477" h="305328">
                  <a:moveTo>
                    <a:pt x="9476" y="0"/>
                  </a:moveTo>
                  <a:lnTo>
                    <a:pt x="6609" y="11936"/>
                  </a:lnTo>
                  <a:lnTo>
                    <a:pt x="4467" y="24986"/>
                  </a:lnTo>
                  <a:lnTo>
                    <a:pt x="2864" y="40474"/>
                  </a:lnTo>
                  <a:lnTo>
                    <a:pt x="1683" y="58214"/>
                  </a:lnTo>
                  <a:lnTo>
                    <a:pt x="835" y="77824"/>
                  </a:lnTo>
                  <a:lnTo>
                    <a:pt x="241" y="98861"/>
                  </a:lnTo>
                  <a:lnTo>
                    <a:pt x="0" y="120292"/>
                  </a:lnTo>
                  <a:lnTo>
                    <a:pt x="364" y="140586"/>
                  </a:lnTo>
                  <a:lnTo>
                    <a:pt x="1420" y="159003"/>
                  </a:lnTo>
                  <a:lnTo>
                    <a:pt x="2942" y="175837"/>
                  </a:lnTo>
                  <a:lnTo>
                    <a:pt x="4501" y="191991"/>
                  </a:lnTo>
                  <a:lnTo>
                    <a:pt x="5845" y="208079"/>
                  </a:lnTo>
                  <a:lnTo>
                    <a:pt x="6901" y="224186"/>
                  </a:lnTo>
                  <a:lnTo>
                    <a:pt x="7798" y="241915"/>
                  </a:lnTo>
                  <a:lnTo>
                    <a:pt x="8611" y="266189"/>
                  </a:lnTo>
                  <a:lnTo>
                    <a:pt x="9476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68804" y="2116227"/>
              <a:ext cx="207181" cy="267630"/>
            </a:xfrm>
            <a:custGeom>
              <a:avLst/>
              <a:gdLst/>
              <a:ahLst/>
              <a:cxnLst/>
              <a:rect l="0" t="0" r="0" b="0"/>
              <a:pathLst>
                <a:path w="207181" h="267630">
                  <a:moveTo>
                    <a:pt x="121911" y="0"/>
                  </a:moveTo>
                  <a:lnTo>
                    <a:pt x="110243" y="3001"/>
                  </a:lnTo>
                  <a:lnTo>
                    <a:pt x="99754" y="6424"/>
                  </a:lnTo>
                  <a:lnTo>
                    <a:pt x="89457" y="10620"/>
                  </a:lnTo>
                  <a:lnTo>
                    <a:pt x="79328" y="15520"/>
                  </a:lnTo>
                  <a:lnTo>
                    <a:pt x="69633" y="21002"/>
                  </a:lnTo>
                  <a:lnTo>
                    <a:pt x="60497" y="26941"/>
                  </a:lnTo>
                  <a:lnTo>
                    <a:pt x="51894" y="33548"/>
                  </a:lnTo>
                  <a:lnTo>
                    <a:pt x="43733" y="41344"/>
                  </a:lnTo>
                  <a:lnTo>
                    <a:pt x="35913" y="50519"/>
                  </a:lnTo>
                  <a:lnTo>
                    <a:pt x="28510" y="61121"/>
                  </a:lnTo>
                  <a:lnTo>
                    <a:pt x="21756" y="73219"/>
                  </a:lnTo>
                  <a:lnTo>
                    <a:pt x="15735" y="86690"/>
                  </a:lnTo>
                  <a:lnTo>
                    <a:pt x="10539" y="101125"/>
                  </a:lnTo>
                  <a:lnTo>
                    <a:pt x="6346" y="115952"/>
                  </a:lnTo>
                  <a:lnTo>
                    <a:pt x="3161" y="130809"/>
                  </a:lnTo>
                  <a:lnTo>
                    <a:pt x="1005" y="145546"/>
                  </a:lnTo>
                  <a:lnTo>
                    <a:pt x="0" y="160126"/>
                  </a:lnTo>
                  <a:lnTo>
                    <a:pt x="105" y="174555"/>
                  </a:lnTo>
                  <a:lnTo>
                    <a:pt x="1310" y="188533"/>
                  </a:lnTo>
                  <a:lnTo>
                    <a:pt x="3714" y="201474"/>
                  </a:lnTo>
                  <a:lnTo>
                    <a:pt x="7265" y="213143"/>
                  </a:lnTo>
                  <a:lnTo>
                    <a:pt x="12107" y="223624"/>
                  </a:lnTo>
                  <a:lnTo>
                    <a:pt x="18638" y="233133"/>
                  </a:lnTo>
                  <a:lnTo>
                    <a:pt x="26927" y="241893"/>
                  </a:lnTo>
                  <a:lnTo>
                    <a:pt x="36918" y="249778"/>
                  </a:lnTo>
                  <a:lnTo>
                    <a:pt x="48598" y="256329"/>
                  </a:lnTo>
                  <a:lnTo>
                    <a:pt x="61780" y="261401"/>
                  </a:lnTo>
                  <a:lnTo>
                    <a:pt x="75850" y="264977"/>
                  </a:lnTo>
                  <a:lnTo>
                    <a:pt x="89900" y="267012"/>
                  </a:lnTo>
                  <a:lnTo>
                    <a:pt x="103418" y="267629"/>
                  </a:lnTo>
                  <a:lnTo>
                    <a:pt x="116270" y="266756"/>
                  </a:lnTo>
                  <a:lnTo>
                    <a:pt x="128515" y="264050"/>
                  </a:lnTo>
                  <a:lnTo>
                    <a:pt x="140266" y="259485"/>
                  </a:lnTo>
                  <a:lnTo>
                    <a:pt x="151482" y="253150"/>
                  </a:lnTo>
                  <a:lnTo>
                    <a:pt x="161955" y="245078"/>
                  </a:lnTo>
                  <a:lnTo>
                    <a:pt x="171630" y="235458"/>
                  </a:lnTo>
                  <a:lnTo>
                    <a:pt x="180435" y="224423"/>
                  </a:lnTo>
                  <a:lnTo>
                    <a:pt x="188205" y="211968"/>
                  </a:lnTo>
                  <a:lnTo>
                    <a:pt x="194940" y="198225"/>
                  </a:lnTo>
                  <a:lnTo>
                    <a:pt x="200463" y="183591"/>
                  </a:lnTo>
                  <a:lnTo>
                    <a:pt x="204350" y="168623"/>
                  </a:lnTo>
                  <a:lnTo>
                    <a:pt x="206520" y="153673"/>
                  </a:lnTo>
                  <a:lnTo>
                    <a:pt x="207180" y="139042"/>
                  </a:lnTo>
                  <a:lnTo>
                    <a:pt x="206644" y="125064"/>
                  </a:lnTo>
                  <a:lnTo>
                    <a:pt x="205208" y="111849"/>
                  </a:lnTo>
                  <a:lnTo>
                    <a:pt x="202959" y="99330"/>
                  </a:lnTo>
                  <a:lnTo>
                    <a:pt x="199779" y="87375"/>
                  </a:lnTo>
                  <a:lnTo>
                    <a:pt x="195676" y="75855"/>
                  </a:lnTo>
                  <a:lnTo>
                    <a:pt x="190616" y="64980"/>
                  </a:lnTo>
                  <a:lnTo>
                    <a:pt x="184463" y="55275"/>
                  </a:lnTo>
                  <a:lnTo>
                    <a:pt x="177242" y="46941"/>
                  </a:lnTo>
                  <a:lnTo>
                    <a:pt x="168951" y="40192"/>
                  </a:lnTo>
                  <a:lnTo>
                    <a:pt x="159483" y="35407"/>
                  </a:lnTo>
                  <a:lnTo>
                    <a:pt x="148900" y="32604"/>
                  </a:lnTo>
                  <a:lnTo>
                    <a:pt x="137709" y="31670"/>
                  </a:lnTo>
                  <a:lnTo>
                    <a:pt x="126738" y="32548"/>
                  </a:lnTo>
                  <a:lnTo>
                    <a:pt x="116447" y="35014"/>
                  </a:lnTo>
                  <a:lnTo>
                    <a:pt x="107222" y="38447"/>
                  </a:lnTo>
                  <a:lnTo>
                    <a:pt x="98645" y="42251"/>
                  </a:lnTo>
                  <a:lnTo>
                    <a:pt x="89971" y="46756"/>
                  </a:lnTo>
                  <a:lnTo>
                    <a:pt x="79797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74860" y="2484740"/>
              <a:ext cx="442198" cy="21043"/>
            </a:xfrm>
            <a:custGeom>
              <a:avLst/>
              <a:gdLst/>
              <a:ahLst/>
              <a:cxnLst/>
              <a:rect l="0" t="0" r="0" b="0"/>
              <a:pathLst>
                <a:path w="442198" h="21043">
                  <a:moveTo>
                    <a:pt x="442197" y="10513"/>
                  </a:moveTo>
                  <a:lnTo>
                    <a:pt x="433328" y="7647"/>
                  </a:lnTo>
                  <a:lnTo>
                    <a:pt x="424341" y="5505"/>
                  </a:lnTo>
                  <a:lnTo>
                    <a:pt x="414341" y="3902"/>
                  </a:lnTo>
                  <a:lnTo>
                    <a:pt x="403188" y="2721"/>
                  </a:lnTo>
                  <a:lnTo>
                    <a:pt x="390728" y="1873"/>
                  </a:lnTo>
                  <a:lnTo>
                    <a:pt x="377017" y="1275"/>
                  </a:lnTo>
                  <a:lnTo>
                    <a:pt x="362254" y="861"/>
                  </a:lnTo>
                  <a:lnTo>
                    <a:pt x="346676" y="576"/>
                  </a:lnTo>
                  <a:lnTo>
                    <a:pt x="330503" y="383"/>
                  </a:lnTo>
                  <a:lnTo>
                    <a:pt x="314069" y="252"/>
                  </a:lnTo>
                  <a:lnTo>
                    <a:pt x="297811" y="164"/>
                  </a:lnTo>
                  <a:lnTo>
                    <a:pt x="281942" y="105"/>
                  </a:lnTo>
                  <a:lnTo>
                    <a:pt x="266167" y="65"/>
                  </a:lnTo>
                  <a:lnTo>
                    <a:pt x="249816" y="39"/>
                  </a:lnTo>
                  <a:lnTo>
                    <a:pt x="232550" y="21"/>
                  </a:lnTo>
                  <a:lnTo>
                    <a:pt x="214358" y="9"/>
                  </a:lnTo>
                  <a:lnTo>
                    <a:pt x="195381" y="1"/>
                  </a:lnTo>
                  <a:lnTo>
                    <a:pt x="175795" y="0"/>
                  </a:lnTo>
                  <a:lnTo>
                    <a:pt x="155761" y="169"/>
                  </a:lnTo>
                  <a:lnTo>
                    <a:pt x="135406" y="816"/>
                  </a:lnTo>
                  <a:lnTo>
                    <a:pt x="114841" y="2067"/>
                  </a:lnTo>
                  <a:lnTo>
                    <a:pt x="94626" y="3892"/>
                  </a:lnTo>
                  <a:lnTo>
                    <a:pt x="75733" y="6187"/>
                  </a:lnTo>
                  <a:lnTo>
                    <a:pt x="58596" y="8838"/>
                  </a:lnTo>
                  <a:lnTo>
                    <a:pt x="43585" y="11595"/>
                  </a:lnTo>
                  <a:lnTo>
                    <a:pt x="29793" y="14349"/>
                  </a:lnTo>
                  <a:lnTo>
                    <a:pt x="16012" y="17342"/>
                  </a:lnTo>
                  <a:lnTo>
                    <a:pt x="0" y="21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67081" y="2652106"/>
              <a:ext cx="228878" cy="318989"/>
            </a:xfrm>
            <a:custGeom>
              <a:avLst/>
              <a:gdLst/>
              <a:ahLst/>
              <a:cxnLst/>
              <a:rect l="0" t="0" r="0" b="0"/>
              <a:pathLst>
                <a:path w="228878" h="318989">
                  <a:moveTo>
                    <a:pt x="39364" y="53717"/>
                  </a:moveTo>
                  <a:lnTo>
                    <a:pt x="42365" y="44983"/>
                  </a:lnTo>
                  <a:lnTo>
                    <a:pt x="45788" y="37277"/>
                  </a:lnTo>
                  <a:lnTo>
                    <a:pt x="49989" y="29879"/>
                  </a:lnTo>
                  <a:lnTo>
                    <a:pt x="55061" y="22791"/>
                  </a:lnTo>
                  <a:lnTo>
                    <a:pt x="61191" y="16260"/>
                  </a:lnTo>
                  <a:lnTo>
                    <a:pt x="68375" y="10397"/>
                  </a:lnTo>
                  <a:lnTo>
                    <a:pt x="76461" y="5478"/>
                  </a:lnTo>
                  <a:lnTo>
                    <a:pt x="85256" y="2005"/>
                  </a:lnTo>
                  <a:lnTo>
                    <a:pt x="94572" y="125"/>
                  </a:lnTo>
                  <a:lnTo>
                    <a:pt x="104096" y="0"/>
                  </a:lnTo>
                  <a:lnTo>
                    <a:pt x="113410" y="1961"/>
                  </a:lnTo>
                  <a:lnTo>
                    <a:pt x="122296" y="5990"/>
                  </a:lnTo>
                  <a:lnTo>
                    <a:pt x="130567" y="11948"/>
                  </a:lnTo>
                  <a:lnTo>
                    <a:pt x="137977" y="19759"/>
                  </a:lnTo>
                  <a:lnTo>
                    <a:pt x="144474" y="29196"/>
                  </a:lnTo>
                  <a:lnTo>
                    <a:pt x="150008" y="39937"/>
                  </a:lnTo>
                  <a:lnTo>
                    <a:pt x="154434" y="51662"/>
                  </a:lnTo>
                  <a:lnTo>
                    <a:pt x="157784" y="64101"/>
                  </a:lnTo>
                  <a:lnTo>
                    <a:pt x="160222" y="77045"/>
                  </a:lnTo>
                  <a:lnTo>
                    <a:pt x="161950" y="90339"/>
                  </a:lnTo>
                  <a:lnTo>
                    <a:pt x="163148" y="103880"/>
                  </a:lnTo>
                  <a:lnTo>
                    <a:pt x="163802" y="117752"/>
                  </a:lnTo>
                  <a:lnTo>
                    <a:pt x="163717" y="132211"/>
                  </a:lnTo>
                  <a:lnTo>
                    <a:pt x="162846" y="147346"/>
                  </a:lnTo>
                  <a:lnTo>
                    <a:pt x="161278" y="162935"/>
                  </a:lnTo>
                  <a:lnTo>
                    <a:pt x="159155" y="178553"/>
                  </a:lnTo>
                  <a:lnTo>
                    <a:pt x="156611" y="193943"/>
                  </a:lnTo>
                  <a:lnTo>
                    <a:pt x="153597" y="208871"/>
                  </a:lnTo>
                  <a:lnTo>
                    <a:pt x="149897" y="223048"/>
                  </a:lnTo>
                  <a:lnTo>
                    <a:pt x="145444" y="236393"/>
                  </a:lnTo>
                  <a:lnTo>
                    <a:pt x="140318" y="248828"/>
                  </a:lnTo>
                  <a:lnTo>
                    <a:pt x="134653" y="260195"/>
                  </a:lnTo>
                  <a:lnTo>
                    <a:pt x="128578" y="270506"/>
                  </a:lnTo>
                  <a:lnTo>
                    <a:pt x="122040" y="279755"/>
                  </a:lnTo>
                  <a:lnTo>
                    <a:pt x="114821" y="287829"/>
                  </a:lnTo>
                  <a:lnTo>
                    <a:pt x="106852" y="294782"/>
                  </a:lnTo>
                  <a:lnTo>
                    <a:pt x="98213" y="300792"/>
                  </a:lnTo>
                  <a:lnTo>
                    <a:pt x="89035" y="306071"/>
                  </a:lnTo>
                  <a:lnTo>
                    <a:pt x="79452" y="310801"/>
                  </a:lnTo>
                  <a:lnTo>
                    <a:pt x="69577" y="314811"/>
                  </a:lnTo>
                  <a:lnTo>
                    <a:pt x="59496" y="317600"/>
                  </a:lnTo>
                  <a:lnTo>
                    <a:pt x="49275" y="318988"/>
                  </a:lnTo>
                  <a:lnTo>
                    <a:pt x="39124" y="318937"/>
                  </a:lnTo>
                  <a:lnTo>
                    <a:pt x="29382" y="317382"/>
                  </a:lnTo>
                  <a:lnTo>
                    <a:pt x="20213" y="314440"/>
                  </a:lnTo>
                  <a:lnTo>
                    <a:pt x="12091" y="310194"/>
                  </a:lnTo>
                  <a:lnTo>
                    <a:pt x="5845" y="304603"/>
                  </a:lnTo>
                  <a:lnTo>
                    <a:pt x="1769" y="297775"/>
                  </a:lnTo>
                  <a:lnTo>
                    <a:pt x="0" y="290091"/>
                  </a:lnTo>
                  <a:lnTo>
                    <a:pt x="774" y="282096"/>
                  </a:lnTo>
                  <a:lnTo>
                    <a:pt x="3963" y="274133"/>
                  </a:lnTo>
                  <a:lnTo>
                    <a:pt x="9169" y="266500"/>
                  </a:lnTo>
                  <a:lnTo>
                    <a:pt x="15935" y="259528"/>
                  </a:lnTo>
                  <a:lnTo>
                    <a:pt x="23857" y="253326"/>
                  </a:lnTo>
                  <a:lnTo>
                    <a:pt x="32935" y="247993"/>
                  </a:lnTo>
                  <a:lnTo>
                    <a:pt x="43537" y="243701"/>
                  </a:lnTo>
                  <a:lnTo>
                    <a:pt x="55735" y="240446"/>
                  </a:lnTo>
                  <a:lnTo>
                    <a:pt x="69011" y="238242"/>
                  </a:lnTo>
                  <a:lnTo>
                    <a:pt x="82460" y="237203"/>
                  </a:lnTo>
                  <a:lnTo>
                    <a:pt x="95538" y="237285"/>
                  </a:lnTo>
                  <a:lnTo>
                    <a:pt x="107910" y="238474"/>
                  </a:lnTo>
                  <a:lnTo>
                    <a:pt x="119294" y="240868"/>
                  </a:lnTo>
                  <a:lnTo>
                    <a:pt x="129654" y="244399"/>
                  </a:lnTo>
                  <a:lnTo>
                    <a:pt x="139290" y="248717"/>
                  </a:lnTo>
                  <a:lnTo>
                    <a:pt x="148696" y="253301"/>
                  </a:lnTo>
                  <a:lnTo>
                    <a:pt x="158182" y="257815"/>
                  </a:lnTo>
                  <a:lnTo>
                    <a:pt x="167862" y="261809"/>
                  </a:lnTo>
                  <a:lnTo>
                    <a:pt x="177747" y="264653"/>
                  </a:lnTo>
                  <a:lnTo>
                    <a:pt x="187795" y="266120"/>
                  </a:lnTo>
                  <a:lnTo>
                    <a:pt x="197511" y="266473"/>
                  </a:lnTo>
                  <a:lnTo>
                    <a:pt x="206920" y="266306"/>
                  </a:lnTo>
                  <a:lnTo>
                    <a:pt x="216848" y="265605"/>
                  </a:lnTo>
                  <a:lnTo>
                    <a:pt x="228877" y="2642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80186" y="2632124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0" y="34471"/>
                  </a:lnTo>
                  <a:lnTo>
                    <a:pt x="3687" y="46978"/>
                  </a:lnTo>
                  <a:lnTo>
                    <a:pt x="5354" y="60935"/>
                  </a:lnTo>
                  <a:lnTo>
                    <a:pt x="6767" y="76488"/>
                  </a:lnTo>
                  <a:lnTo>
                    <a:pt x="7865" y="93146"/>
                  </a:lnTo>
                  <a:lnTo>
                    <a:pt x="8676" y="110007"/>
                  </a:lnTo>
                  <a:lnTo>
                    <a:pt x="9261" y="126528"/>
                  </a:lnTo>
                  <a:lnTo>
                    <a:pt x="9839" y="142532"/>
                  </a:lnTo>
                  <a:lnTo>
                    <a:pt x="10767" y="158039"/>
                  </a:lnTo>
                  <a:lnTo>
                    <a:pt x="12212" y="173133"/>
                  </a:lnTo>
                  <a:lnTo>
                    <a:pt x="14167" y="187914"/>
                  </a:lnTo>
                  <a:lnTo>
                    <a:pt x="16551" y="202467"/>
                  </a:lnTo>
                  <a:lnTo>
                    <a:pt x="19262" y="216839"/>
                  </a:lnTo>
                  <a:lnTo>
                    <a:pt x="22058" y="230474"/>
                  </a:lnTo>
                  <a:lnTo>
                    <a:pt x="24843" y="243562"/>
                  </a:lnTo>
                  <a:lnTo>
                    <a:pt x="27861" y="257253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814623" y="200041"/>
            <a:ext cx="2254689" cy="1137079"/>
            <a:chOff x="4814623" y="200041"/>
            <a:chExt cx="2254689" cy="1137079"/>
          </a:xfrm>
        </p:grpSpPr>
        <p:sp>
          <p:nvSpPr>
            <p:cNvPr id="29" name="Freeform 28"/>
            <p:cNvSpPr/>
            <p:nvPr/>
          </p:nvSpPr>
          <p:spPr>
            <a:xfrm>
              <a:off x="4906279" y="652766"/>
              <a:ext cx="705411" cy="684354"/>
            </a:xfrm>
            <a:custGeom>
              <a:avLst/>
              <a:gdLst/>
              <a:ahLst/>
              <a:cxnLst/>
              <a:rect l="0" t="0" r="0" b="0"/>
              <a:pathLst>
                <a:path w="705411" h="684354">
                  <a:moveTo>
                    <a:pt x="705410" y="0"/>
                  </a:moveTo>
                  <a:lnTo>
                    <a:pt x="699408" y="11802"/>
                  </a:lnTo>
                  <a:lnTo>
                    <a:pt x="692563" y="23572"/>
                  </a:lnTo>
                  <a:lnTo>
                    <a:pt x="684175" y="36453"/>
                  </a:lnTo>
                  <a:lnTo>
                    <a:pt x="674548" y="49955"/>
                  </a:lnTo>
                  <a:lnTo>
                    <a:pt x="664234" y="62987"/>
                  </a:lnTo>
                  <a:lnTo>
                    <a:pt x="653626" y="74954"/>
                  </a:lnTo>
                  <a:lnTo>
                    <a:pt x="642928" y="85926"/>
                  </a:lnTo>
                  <a:lnTo>
                    <a:pt x="632228" y="96357"/>
                  </a:lnTo>
                  <a:lnTo>
                    <a:pt x="621551" y="106593"/>
                  </a:lnTo>
                  <a:lnTo>
                    <a:pt x="610739" y="116806"/>
                  </a:lnTo>
                  <a:lnTo>
                    <a:pt x="599481" y="127064"/>
                  </a:lnTo>
                  <a:lnTo>
                    <a:pt x="587647" y="137386"/>
                  </a:lnTo>
                  <a:lnTo>
                    <a:pt x="575425" y="147932"/>
                  </a:lnTo>
                  <a:lnTo>
                    <a:pt x="563222" y="158997"/>
                  </a:lnTo>
                  <a:lnTo>
                    <a:pt x="551267" y="170697"/>
                  </a:lnTo>
                  <a:lnTo>
                    <a:pt x="539461" y="182824"/>
                  </a:lnTo>
                  <a:lnTo>
                    <a:pt x="527467" y="194965"/>
                  </a:lnTo>
                  <a:lnTo>
                    <a:pt x="515102" y="206871"/>
                  </a:lnTo>
                  <a:lnTo>
                    <a:pt x="502338" y="218475"/>
                  </a:lnTo>
                  <a:lnTo>
                    <a:pt x="489231" y="229801"/>
                  </a:lnTo>
                  <a:lnTo>
                    <a:pt x="475859" y="240904"/>
                  </a:lnTo>
                  <a:lnTo>
                    <a:pt x="462454" y="252005"/>
                  </a:lnTo>
                  <a:lnTo>
                    <a:pt x="449380" y="263458"/>
                  </a:lnTo>
                  <a:lnTo>
                    <a:pt x="436807" y="275424"/>
                  </a:lnTo>
                  <a:lnTo>
                    <a:pt x="424568" y="287734"/>
                  </a:lnTo>
                  <a:lnTo>
                    <a:pt x="412277" y="299997"/>
                  </a:lnTo>
                  <a:lnTo>
                    <a:pt x="399708" y="311991"/>
                  </a:lnTo>
                  <a:lnTo>
                    <a:pt x="386807" y="323825"/>
                  </a:lnTo>
                  <a:lnTo>
                    <a:pt x="373607" y="335836"/>
                  </a:lnTo>
                  <a:lnTo>
                    <a:pt x="360167" y="348213"/>
                  </a:lnTo>
                  <a:lnTo>
                    <a:pt x="346547" y="360984"/>
                  </a:lnTo>
                  <a:lnTo>
                    <a:pt x="332798" y="374096"/>
                  </a:lnTo>
                  <a:lnTo>
                    <a:pt x="318957" y="387477"/>
                  </a:lnTo>
                  <a:lnTo>
                    <a:pt x="305052" y="401057"/>
                  </a:lnTo>
                  <a:lnTo>
                    <a:pt x="291105" y="414780"/>
                  </a:lnTo>
                  <a:lnTo>
                    <a:pt x="277123" y="428603"/>
                  </a:lnTo>
                  <a:lnTo>
                    <a:pt x="262953" y="442495"/>
                  </a:lnTo>
                  <a:lnTo>
                    <a:pt x="248294" y="456435"/>
                  </a:lnTo>
                  <a:lnTo>
                    <a:pt x="233026" y="470407"/>
                  </a:lnTo>
                  <a:lnTo>
                    <a:pt x="217347" y="484401"/>
                  </a:lnTo>
                  <a:lnTo>
                    <a:pt x="201669" y="498409"/>
                  </a:lnTo>
                  <a:lnTo>
                    <a:pt x="186234" y="512423"/>
                  </a:lnTo>
                  <a:lnTo>
                    <a:pt x="171107" y="526274"/>
                  </a:lnTo>
                  <a:lnTo>
                    <a:pt x="156263" y="539655"/>
                  </a:lnTo>
                  <a:lnTo>
                    <a:pt x="141648" y="552439"/>
                  </a:lnTo>
                  <a:lnTo>
                    <a:pt x="127207" y="564820"/>
                  </a:lnTo>
                  <a:lnTo>
                    <a:pt x="112890" y="577207"/>
                  </a:lnTo>
                  <a:lnTo>
                    <a:pt x="98662" y="589841"/>
                  </a:lnTo>
                  <a:lnTo>
                    <a:pt x="84494" y="602785"/>
                  </a:lnTo>
                  <a:lnTo>
                    <a:pt x="70368" y="616014"/>
                  </a:lnTo>
                  <a:lnTo>
                    <a:pt x="56290" y="629455"/>
                  </a:lnTo>
                  <a:lnTo>
                    <a:pt x="42854" y="642445"/>
                  </a:lnTo>
                  <a:lnTo>
                    <a:pt x="29925" y="655020"/>
                  </a:lnTo>
                  <a:lnTo>
                    <a:pt x="16363" y="668284"/>
                  </a:lnTo>
                  <a:lnTo>
                    <a:pt x="0" y="684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14623" y="200041"/>
              <a:ext cx="217999" cy="430179"/>
            </a:xfrm>
            <a:custGeom>
              <a:avLst/>
              <a:gdLst/>
              <a:ahLst/>
              <a:cxnLst/>
              <a:rect l="0" t="0" r="0" b="0"/>
              <a:pathLst>
                <a:path w="217999" h="430179">
                  <a:moveTo>
                    <a:pt x="217998" y="0"/>
                  </a:moveTo>
                  <a:lnTo>
                    <a:pt x="212131" y="5935"/>
                  </a:lnTo>
                  <a:lnTo>
                    <a:pt x="206567" y="12139"/>
                  </a:lnTo>
                  <a:lnTo>
                    <a:pt x="200767" y="19230"/>
                  </a:lnTo>
                  <a:lnTo>
                    <a:pt x="194687" y="26998"/>
                  </a:lnTo>
                  <a:lnTo>
                    <a:pt x="188357" y="34996"/>
                  </a:lnTo>
                  <a:lnTo>
                    <a:pt x="181824" y="42946"/>
                  </a:lnTo>
                  <a:lnTo>
                    <a:pt x="174975" y="51066"/>
                  </a:lnTo>
                  <a:lnTo>
                    <a:pt x="167545" y="59956"/>
                  </a:lnTo>
                  <a:lnTo>
                    <a:pt x="159439" y="69890"/>
                  </a:lnTo>
                  <a:lnTo>
                    <a:pt x="150876" y="80511"/>
                  </a:lnTo>
                  <a:lnTo>
                    <a:pt x="142283" y="91032"/>
                  </a:lnTo>
                  <a:lnTo>
                    <a:pt x="133915" y="101003"/>
                  </a:lnTo>
                  <a:lnTo>
                    <a:pt x="126009" y="110477"/>
                  </a:lnTo>
                  <a:lnTo>
                    <a:pt x="118853" y="119825"/>
                  </a:lnTo>
                  <a:lnTo>
                    <a:pt x="112520" y="129293"/>
                  </a:lnTo>
                  <a:lnTo>
                    <a:pt x="106759" y="138804"/>
                  </a:lnTo>
                  <a:lnTo>
                    <a:pt x="101115" y="148050"/>
                  </a:lnTo>
                  <a:lnTo>
                    <a:pt x="95308" y="156881"/>
                  </a:lnTo>
                  <a:lnTo>
                    <a:pt x="89081" y="165780"/>
                  </a:lnTo>
                  <a:lnTo>
                    <a:pt x="82137" y="175733"/>
                  </a:lnTo>
                  <a:lnTo>
                    <a:pt x="74390" y="187212"/>
                  </a:lnTo>
                  <a:lnTo>
                    <a:pt x="66084" y="200194"/>
                  </a:lnTo>
                  <a:lnTo>
                    <a:pt x="57670" y="214437"/>
                  </a:lnTo>
                  <a:lnTo>
                    <a:pt x="49422" y="229648"/>
                  </a:lnTo>
                  <a:lnTo>
                    <a:pt x="41428" y="245403"/>
                  </a:lnTo>
                  <a:lnTo>
                    <a:pt x="33681" y="261191"/>
                  </a:lnTo>
                  <a:lnTo>
                    <a:pt x="26147" y="276734"/>
                  </a:lnTo>
                  <a:lnTo>
                    <a:pt x="19105" y="292117"/>
                  </a:lnTo>
                  <a:lnTo>
                    <a:pt x="13128" y="307671"/>
                  </a:lnTo>
                  <a:lnTo>
                    <a:pt x="8440" y="323579"/>
                  </a:lnTo>
                  <a:lnTo>
                    <a:pt x="4953" y="339706"/>
                  </a:lnTo>
                  <a:lnTo>
                    <a:pt x="2447" y="355693"/>
                  </a:lnTo>
                  <a:lnTo>
                    <a:pt x="700" y="371326"/>
                  </a:lnTo>
                  <a:lnTo>
                    <a:pt x="0" y="386078"/>
                  </a:lnTo>
                  <a:lnTo>
                    <a:pt x="1110" y="399073"/>
                  </a:lnTo>
                  <a:lnTo>
                    <a:pt x="4308" y="409984"/>
                  </a:lnTo>
                  <a:lnTo>
                    <a:pt x="9573" y="418647"/>
                  </a:lnTo>
                  <a:lnTo>
                    <a:pt x="16853" y="424807"/>
                  </a:lnTo>
                  <a:lnTo>
                    <a:pt x="25896" y="428576"/>
                  </a:lnTo>
                  <a:lnTo>
                    <a:pt x="36187" y="430178"/>
                  </a:lnTo>
                  <a:lnTo>
                    <a:pt x="47072" y="429757"/>
                  </a:lnTo>
                  <a:lnTo>
                    <a:pt x="58120" y="427593"/>
                  </a:lnTo>
                  <a:lnTo>
                    <a:pt x="68975" y="424042"/>
                  </a:lnTo>
                  <a:lnTo>
                    <a:pt x="79263" y="419452"/>
                  </a:lnTo>
                  <a:lnTo>
                    <a:pt x="88848" y="414109"/>
                  </a:lnTo>
                  <a:lnTo>
                    <a:pt x="97776" y="408236"/>
                  </a:lnTo>
                  <a:lnTo>
                    <a:pt x="106167" y="401995"/>
                  </a:lnTo>
                  <a:lnTo>
                    <a:pt x="114150" y="395502"/>
                  </a:lnTo>
                  <a:lnTo>
                    <a:pt x="121837" y="388837"/>
                  </a:lnTo>
                  <a:lnTo>
                    <a:pt x="129312" y="382055"/>
                  </a:lnTo>
                  <a:lnTo>
                    <a:pt x="136642" y="375196"/>
                  </a:lnTo>
                  <a:lnTo>
                    <a:pt x="143871" y="368283"/>
                  </a:lnTo>
                  <a:lnTo>
                    <a:pt x="151031" y="361335"/>
                  </a:lnTo>
                  <a:lnTo>
                    <a:pt x="158140" y="354359"/>
                  </a:lnTo>
                  <a:lnTo>
                    <a:pt x="165050" y="347199"/>
                  </a:lnTo>
                  <a:lnTo>
                    <a:pt x="171463" y="339553"/>
                  </a:lnTo>
                  <a:lnTo>
                    <a:pt x="177257" y="331295"/>
                  </a:lnTo>
                  <a:lnTo>
                    <a:pt x="182470" y="322460"/>
                  </a:lnTo>
                  <a:lnTo>
                    <a:pt x="187205" y="313151"/>
                  </a:lnTo>
                  <a:lnTo>
                    <a:pt x="191567" y="303480"/>
                  </a:lnTo>
                  <a:lnTo>
                    <a:pt x="195329" y="293545"/>
                  </a:lnTo>
                  <a:lnTo>
                    <a:pt x="197950" y="283424"/>
                  </a:lnTo>
                  <a:lnTo>
                    <a:pt x="199222" y="273181"/>
                  </a:lnTo>
                  <a:lnTo>
                    <a:pt x="198923" y="263185"/>
                  </a:lnTo>
                  <a:lnTo>
                    <a:pt x="196669" y="254079"/>
                  </a:lnTo>
                  <a:lnTo>
                    <a:pt x="192445" y="246151"/>
                  </a:lnTo>
                  <a:lnTo>
                    <a:pt x="186524" y="239676"/>
                  </a:lnTo>
                  <a:lnTo>
                    <a:pt x="179270" y="235075"/>
                  </a:lnTo>
                  <a:lnTo>
                    <a:pt x="171025" y="232395"/>
                  </a:lnTo>
                  <a:lnTo>
                    <a:pt x="162068" y="231544"/>
                  </a:lnTo>
                  <a:lnTo>
                    <a:pt x="152612" y="232477"/>
                  </a:lnTo>
                  <a:lnTo>
                    <a:pt x="142815" y="234990"/>
                  </a:lnTo>
                  <a:lnTo>
                    <a:pt x="132950" y="238775"/>
                  </a:lnTo>
                  <a:lnTo>
                    <a:pt x="123399" y="243524"/>
                  </a:lnTo>
                  <a:lnTo>
                    <a:pt x="114345" y="248972"/>
                  </a:lnTo>
                  <a:lnTo>
                    <a:pt x="105791" y="254916"/>
                  </a:lnTo>
                  <a:lnTo>
                    <a:pt x="97658" y="261204"/>
                  </a:lnTo>
                  <a:lnTo>
                    <a:pt x="89847" y="267739"/>
                  </a:lnTo>
                  <a:lnTo>
                    <a:pt x="82108" y="274771"/>
                  </a:lnTo>
                  <a:lnTo>
                    <a:pt x="74066" y="282863"/>
                  </a:lnTo>
                  <a:lnTo>
                    <a:pt x="65547" y="292230"/>
                  </a:lnTo>
                  <a:lnTo>
                    <a:pt x="56813" y="302553"/>
                  </a:lnTo>
                  <a:lnTo>
                    <a:pt x="47499" y="314381"/>
                  </a:lnTo>
                  <a:lnTo>
                    <a:pt x="35667" y="330992"/>
                  </a:lnTo>
                  <a:lnTo>
                    <a:pt x="179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59171" y="589595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10528" y="11803"/>
                  </a:lnTo>
                  <a:lnTo>
                    <a:pt x="10528" y="23572"/>
                  </a:lnTo>
                  <a:lnTo>
                    <a:pt x="10524" y="36457"/>
                  </a:lnTo>
                  <a:lnTo>
                    <a:pt x="10351" y="50133"/>
                  </a:lnTo>
                  <a:lnTo>
                    <a:pt x="9702" y="63812"/>
                  </a:lnTo>
                  <a:lnTo>
                    <a:pt x="8454" y="77015"/>
                  </a:lnTo>
                  <a:lnTo>
                    <a:pt x="6793" y="89162"/>
                  </a:lnTo>
                  <a:lnTo>
                    <a:pt x="4966" y="100618"/>
                  </a:lnTo>
                  <a:lnTo>
                    <a:pt x="2812" y="11238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27585" y="694880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96417" y="7662"/>
                  </a:lnTo>
                  <a:lnTo>
                    <a:pt x="87430" y="5520"/>
                  </a:lnTo>
                  <a:lnTo>
                    <a:pt x="77439" y="3917"/>
                  </a:lnTo>
                  <a:lnTo>
                    <a:pt x="66502" y="2734"/>
                  </a:lnTo>
                  <a:lnTo>
                    <a:pt x="53461" y="1756"/>
                  </a:lnTo>
                  <a:lnTo>
                    <a:pt x="33812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43399" y="549165"/>
              <a:ext cx="178985" cy="219970"/>
            </a:xfrm>
            <a:custGeom>
              <a:avLst/>
              <a:gdLst/>
              <a:ahLst/>
              <a:cxnLst/>
              <a:rect l="0" t="0" r="0" b="0"/>
              <a:pathLst>
                <a:path w="178985" h="219970">
                  <a:moveTo>
                    <a:pt x="0" y="40430"/>
                  </a:moveTo>
                  <a:lnTo>
                    <a:pt x="3067" y="31696"/>
                  </a:lnTo>
                  <a:lnTo>
                    <a:pt x="7130" y="23990"/>
                  </a:lnTo>
                  <a:lnTo>
                    <a:pt x="12623" y="16601"/>
                  </a:lnTo>
                  <a:lnTo>
                    <a:pt x="19382" y="9858"/>
                  </a:lnTo>
                  <a:lnTo>
                    <a:pt x="27180" y="4625"/>
                  </a:lnTo>
                  <a:lnTo>
                    <a:pt x="35768" y="1268"/>
                  </a:lnTo>
                  <a:lnTo>
                    <a:pt x="44607" y="0"/>
                  </a:lnTo>
                  <a:lnTo>
                    <a:pt x="52916" y="1120"/>
                  </a:lnTo>
                  <a:lnTo>
                    <a:pt x="60315" y="4543"/>
                  </a:lnTo>
                  <a:lnTo>
                    <a:pt x="66939" y="9909"/>
                  </a:lnTo>
                  <a:lnTo>
                    <a:pt x="73235" y="16782"/>
                  </a:lnTo>
                  <a:lnTo>
                    <a:pt x="79503" y="24772"/>
                  </a:lnTo>
                  <a:lnTo>
                    <a:pt x="85545" y="33726"/>
                  </a:lnTo>
                  <a:lnTo>
                    <a:pt x="90777" y="43712"/>
                  </a:lnTo>
                  <a:lnTo>
                    <a:pt x="94934" y="54683"/>
                  </a:lnTo>
                  <a:lnTo>
                    <a:pt x="98217" y="66320"/>
                  </a:lnTo>
                  <a:lnTo>
                    <a:pt x="101112" y="78131"/>
                  </a:lnTo>
                  <a:lnTo>
                    <a:pt x="103939" y="89817"/>
                  </a:lnTo>
                  <a:lnTo>
                    <a:pt x="106516" y="101274"/>
                  </a:lnTo>
                  <a:lnTo>
                    <a:pt x="108269" y="112501"/>
                  </a:lnTo>
                  <a:lnTo>
                    <a:pt x="108930" y="123534"/>
                  </a:lnTo>
                  <a:lnTo>
                    <a:pt x="108543" y="134419"/>
                  </a:lnTo>
                  <a:lnTo>
                    <a:pt x="107288" y="145194"/>
                  </a:lnTo>
                  <a:lnTo>
                    <a:pt x="105363" y="155887"/>
                  </a:lnTo>
                  <a:lnTo>
                    <a:pt x="102782" y="166358"/>
                  </a:lnTo>
                  <a:lnTo>
                    <a:pt x="99378" y="176316"/>
                  </a:lnTo>
                  <a:lnTo>
                    <a:pt x="95125" y="185639"/>
                  </a:lnTo>
                  <a:lnTo>
                    <a:pt x="89965" y="194205"/>
                  </a:lnTo>
                  <a:lnTo>
                    <a:pt x="83744" y="201812"/>
                  </a:lnTo>
                  <a:lnTo>
                    <a:pt x="76483" y="208438"/>
                  </a:lnTo>
                  <a:lnTo>
                    <a:pt x="68335" y="213887"/>
                  </a:lnTo>
                  <a:lnTo>
                    <a:pt x="59495" y="217725"/>
                  </a:lnTo>
                  <a:lnTo>
                    <a:pt x="50157" y="219848"/>
                  </a:lnTo>
                  <a:lnTo>
                    <a:pt x="40956" y="219969"/>
                  </a:lnTo>
                  <a:lnTo>
                    <a:pt x="32924" y="217473"/>
                  </a:lnTo>
                  <a:lnTo>
                    <a:pt x="26542" y="212286"/>
                  </a:lnTo>
                  <a:lnTo>
                    <a:pt x="22261" y="205244"/>
                  </a:lnTo>
                  <a:lnTo>
                    <a:pt x="20737" y="197764"/>
                  </a:lnTo>
                  <a:lnTo>
                    <a:pt x="22049" y="190707"/>
                  </a:lnTo>
                  <a:lnTo>
                    <a:pt x="25829" y="184365"/>
                  </a:lnTo>
                  <a:lnTo>
                    <a:pt x="31554" y="178732"/>
                  </a:lnTo>
                  <a:lnTo>
                    <a:pt x="38730" y="173699"/>
                  </a:lnTo>
                  <a:lnTo>
                    <a:pt x="46949" y="169455"/>
                  </a:lnTo>
                  <a:lnTo>
                    <a:pt x="55901" y="166494"/>
                  </a:lnTo>
                  <a:lnTo>
                    <a:pt x="65361" y="164969"/>
                  </a:lnTo>
                  <a:lnTo>
                    <a:pt x="75168" y="164416"/>
                  </a:lnTo>
                  <a:lnTo>
                    <a:pt x="85211" y="163967"/>
                  </a:lnTo>
                  <a:lnTo>
                    <a:pt x="95418" y="163104"/>
                  </a:lnTo>
                  <a:lnTo>
                    <a:pt x="105901" y="161673"/>
                  </a:lnTo>
                  <a:lnTo>
                    <a:pt x="116932" y="159708"/>
                  </a:lnTo>
                  <a:lnTo>
                    <a:pt x="128598" y="157311"/>
                  </a:lnTo>
                  <a:lnTo>
                    <a:pt x="140241" y="154742"/>
                  </a:lnTo>
                  <a:lnTo>
                    <a:pt x="151692" y="152140"/>
                  </a:lnTo>
                  <a:lnTo>
                    <a:pt x="163957" y="149280"/>
                  </a:lnTo>
                  <a:lnTo>
                    <a:pt x="178984" y="1457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53969" y="547481"/>
              <a:ext cx="10529" cy="221100"/>
            </a:xfrm>
            <a:custGeom>
              <a:avLst/>
              <a:gdLst/>
              <a:ahLst/>
              <a:cxnLst/>
              <a:rect l="0" t="0" r="0" b="0"/>
              <a:pathLst>
                <a:path w="10529" h="221100">
                  <a:moveTo>
                    <a:pt x="0" y="0"/>
                  </a:moveTo>
                  <a:lnTo>
                    <a:pt x="0" y="11736"/>
                  </a:lnTo>
                  <a:lnTo>
                    <a:pt x="1" y="22864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6" y="60110"/>
                  </a:lnTo>
                  <a:lnTo>
                    <a:pt x="2074" y="74414"/>
                  </a:lnTo>
                  <a:lnTo>
                    <a:pt x="3727" y="89419"/>
                  </a:lnTo>
                  <a:lnTo>
                    <a:pt x="5375" y="104632"/>
                  </a:lnTo>
                  <a:lnTo>
                    <a:pt x="6778" y="119750"/>
                  </a:lnTo>
                  <a:lnTo>
                    <a:pt x="7870" y="134662"/>
                  </a:lnTo>
                  <a:lnTo>
                    <a:pt x="8678" y="149360"/>
                  </a:lnTo>
                  <a:lnTo>
                    <a:pt x="9256" y="163859"/>
                  </a:lnTo>
                  <a:lnTo>
                    <a:pt x="9662" y="177593"/>
                  </a:lnTo>
                  <a:lnTo>
                    <a:pt x="9986" y="190764"/>
                  </a:lnTo>
                  <a:lnTo>
                    <a:pt x="10258" y="204532"/>
                  </a:lnTo>
                  <a:lnTo>
                    <a:pt x="10528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01368" y="579067"/>
              <a:ext cx="63171" cy="31586"/>
            </a:xfrm>
            <a:custGeom>
              <a:avLst/>
              <a:gdLst/>
              <a:ahLst/>
              <a:cxnLst/>
              <a:rect l="0" t="0" r="0" b="0"/>
              <a:pathLst>
                <a:path w="63171" h="31586">
                  <a:moveTo>
                    <a:pt x="63170" y="0"/>
                  </a:moveTo>
                  <a:lnTo>
                    <a:pt x="54369" y="3001"/>
                  </a:lnTo>
                  <a:lnTo>
                    <a:pt x="46023" y="6423"/>
                  </a:lnTo>
                  <a:lnTo>
                    <a:pt x="37337" y="10610"/>
                  </a:lnTo>
                  <a:lnTo>
                    <a:pt x="28702" y="15184"/>
                  </a:lnTo>
                  <a:lnTo>
                    <a:pt x="20216" y="19864"/>
                  </a:lnTo>
                  <a:lnTo>
                    <a:pt x="11129" y="2506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01368" y="663295"/>
              <a:ext cx="84228" cy="21058"/>
            </a:xfrm>
            <a:custGeom>
              <a:avLst/>
              <a:gdLst/>
              <a:ahLst/>
              <a:cxnLst/>
              <a:rect l="0" t="0" r="0" b="0"/>
              <a:pathLst>
                <a:path w="84228" h="21058">
                  <a:moveTo>
                    <a:pt x="84227" y="0"/>
                  </a:moveTo>
                  <a:lnTo>
                    <a:pt x="75426" y="2934"/>
                  </a:lnTo>
                  <a:lnTo>
                    <a:pt x="67080" y="5716"/>
                  </a:lnTo>
                  <a:lnTo>
                    <a:pt x="58385" y="8611"/>
                  </a:lnTo>
                  <a:lnTo>
                    <a:pt x="49346" y="11489"/>
                  </a:lnTo>
                  <a:lnTo>
                    <a:pt x="39057" y="14318"/>
                  </a:lnTo>
                  <a:lnTo>
                    <a:pt x="24374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27710" y="502153"/>
              <a:ext cx="116404" cy="266428"/>
            </a:xfrm>
            <a:custGeom>
              <a:avLst/>
              <a:gdLst/>
              <a:ahLst/>
              <a:cxnLst/>
              <a:rect l="0" t="0" r="0" b="0"/>
              <a:pathLst>
                <a:path w="116404" h="266428">
                  <a:moveTo>
                    <a:pt x="0" y="24271"/>
                  </a:moveTo>
                  <a:lnTo>
                    <a:pt x="6001" y="15671"/>
                  </a:lnTo>
                  <a:lnTo>
                    <a:pt x="12846" y="9245"/>
                  </a:lnTo>
                  <a:lnTo>
                    <a:pt x="21234" y="4445"/>
                  </a:lnTo>
                  <a:lnTo>
                    <a:pt x="30861" y="1249"/>
                  </a:lnTo>
                  <a:lnTo>
                    <a:pt x="41175" y="0"/>
                  </a:lnTo>
                  <a:lnTo>
                    <a:pt x="51769" y="723"/>
                  </a:lnTo>
                  <a:lnTo>
                    <a:pt x="61949" y="3477"/>
                  </a:lnTo>
                  <a:lnTo>
                    <a:pt x="70704" y="8514"/>
                  </a:lnTo>
                  <a:lnTo>
                    <a:pt x="77607" y="15748"/>
                  </a:lnTo>
                  <a:lnTo>
                    <a:pt x="82424" y="24670"/>
                  </a:lnTo>
                  <a:lnTo>
                    <a:pt x="84847" y="34559"/>
                  </a:lnTo>
                  <a:lnTo>
                    <a:pt x="84959" y="44904"/>
                  </a:lnTo>
                  <a:lnTo>
                    <a:pt x="83121" y="55270"/>
                  </a:lnTo>
                  <a:lnTo>
                    <a:pt x="79771" y="65222"/>
                  </a:lnTo>
                  <a:lnTo>
                    <a:pt x="75327" y="74573"/>
                  </a:lnTo>
                  <a:lnTo>
                    <a:pt x="70926" y="83174"/>
                  </a:lnTo>
                  <a:lnTo>
                    <a:pt x="68343" y="90812"/>
                  </a:lnTo>
                  <a:lnTo>
                    <a:pt x="68399" y="97471"/>
                  </a:lnTo>
                  <a:lnTo>
                    <a:pt x="71055" y="103285"/>
                  </a:lnTo>
                  <a:lnTo>
                    <a:pt x="75887" y="108432"/>
                  </a:lnTo>
                  <a:lnTo>
                    <a:pt x="82384" y="113098"/>
                  </a:lnTo>
                  <a:lnTo>
                    <a:pt x="89776" y="117913"/>
                  </a:lnTo>
                  <a:lnTo>
                    <a:pt x="97092" y="123905"/>
                  </a:lnTo>
                  <a:lnTo>
                    <a:pt x="103803" y="131533"/>
                  </a:lnTo>
                  <a:lnTo>
                    <a:pt x="109452" y="140592"/>
                  </a:lnTo>
                  <a:lnTo>
                    <a:pt x="113496" y="150508"/>
                  </a:lnTo>
                  <a:lnTo>
                    <a:pt x="115803" y="160844"/>
                  </a:lnTo>
                  <a:lnTo>
                    <a:pt x="116403" y="171357"/>
                  </a:lnTo>
                  <a:lnTo>
                    <a:pt x="115301" y="181933"/>
                  </a:lnTo>
                  <a:lnTo>
                    <a:pt x="112671" y="192517"/>
                  </a:lnTo>
                  <a:lnTo>
                    <a:pt x="108638" y="202928"/>
                  </a:lnTo>
                  <a:lnTo>
                    <a:pt x="103191" y="212851"/>
                  </a:lnTo>
                  <a:lnTo>
                    <a:pt x="96455" y="222154"/>
                  </a:lnTo>
                  <a:lnTo>
                    <a:pt x="88664" y="230708"/>
                  </a:lnTo>
                  <a:lnTo>
                    <a:pt x="80064" y="238308"/>
                  </a:lnTo>
                  <a:lnTo>
                    <a:pt x="70878" y="244934"/>
                  </a:lnTo>
                  <a:lnTo>
                    <a:pt x="61346" y="250570"/>
                  </a:lnTo>
                  <a:lnTo>
                    <a:pt x="50594" y="255670"/>
                  </a:lnTo>
                  <a:lnTo>
                    <a:pt x="35443" y="260681"/>
                  </a:lnTo>
                  <a:lnTo>
                    <a:pt x="10528" y="2664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01308" y="547481"/>
              <a:ext cx="168004" cy="194533"/>
            </a:xfrm>
            <a:custGeom>
              <a:avLst/>
              <a:gdLst/>
              <a:ahLst/>
              <a:cxnLst/>
              <a:rect l="0" t="0" r="0" b="0"/>
              <a:pathLst>
                <a:path w="168004" h="194533">
                  <a:moveTo>
                    <a:pt x="68557" y="10529"/>
                  </a:moveTo>
                  <a:lnTo>
                    <a:pt x="62379" y="5023"/>
                  </a:lnTo>
                  <a:lnTo>
                    <a:pt x="54920" y="2801"/>
                  </a:lnTo>
                  <a:lnTo>
                    <a:pt x="47270" y="3736"/>
                  </a:lnTo>
                  <a:lnTo>
                    <a:pt x="39970" y="7603"/>
                  </a:lnTo>
                  <a:lnTo>
                    <a:pt x="32924" y="14071"/>
                  </a:lnTo>
                  <a:lnTo>
                    <a:pt x="26153" y="22655"/>
                  </a:lnTo>
                  <a:lnTo>
                    <a:pt x="19886" y="32852"/>
                  </a:lnTo>
                  <a:lnTo>
                    <a:pt x="14220" y="44227"/>
                  </a:lnTo>
                  <a:lnTo>
                    <a:pt x="9275" y="56440"/>
                  </a:lnTo>
                  <a:lnTo>
                    <a:pt x="5259" y="69236"/>
                  </a:lnTo>
                  <a:lnTo>
                    <a:pt x="2200" y="82430"/>
                  </a:lnTo>
                  <a:lnTo>
                    <a:pt x="300" y="95729"/>
                  </a:lnTo>
                  <a:lnTo>
                    <a:pt x="0" y="108738"/>
                  </a:lnTo>
                  <a:lnTo>
                    <a:pt x="1391" y="121264"/>
                  </a:lnTo>
                  <a:lnTo>
                    <a:pt x="4274" y="133132"/>
                  </a:lnTo>
                  <a:lnTo>
                    <a:pt x="8343" y="144111"/>
                  </a:lnTo>
                  <a:lnTo>
                    <a:pt x="13304" y="154159"/>
                  </a:lnTo>
                  <a:lnTo>
                    <a:pt x="19074" y="163230"/>
                  </a:lnTo>
                  <a:lnTo>
                    <a:pt x="25769" y="171184"/>
                  </a:lnTo>
                  <a:lnTo>
                    <a:pt x="33387" y="178052"/>
                  </a:lnTo>
                  <a:lnTo>
                    <a:pt x="41959" y="183835"/>
                  </a:lnTo>
                  <a:lnTo>
                    <a:pt x="51624" y="188429"/>
                  </a:lnTo>
                  <a:lnTo>
                    <a:pt x="62342" y="191883"/>
                  </a:lnTo>
                  <a:lnTo>
                    <a:pt x="73625" y="194051"/>
                  </a:lnTo>
                  <a:lnTo>
                    <a:pt x="84658" y="194532"/>
                  </a:lnTo>
                  <a:lnTo>
                    <a:pt x="95001" y="193262"/>
                  </a:lnTo>
                  <a:lnTo>
                    <a:pt x="104570" y="190461"/>
                  </a:lnTo>
                  <a:lnTo>
                    <a:pt x="113457" y="186446"/>
                  </a:lnTo>
                  <a:lnTo>
                    <a:pt x="121806" y="181522"/>
                  </a:lnTo>
                  <a:lnTo>
                    <a:pt x="129752" y="175777"/>
                  </a:lnTo>
                  <a:lnTo>
                    <a:pt x="137410" y="169097"/>
                  </a:lnTo>
                  <a:lnTo>
                    <a:pt x="144856" y="161490"/>
                  </a:lnTo>
                  <a:lnTo>
                    <a:pt x="151825" y="152925"/>
                  </a:lnTo>
                  <a:lnTo>
                    <a:pt x="157747" y="143265"/>
                  </a:lnTo>
                  <a:lnTo>
                    <a:pt x="162389" y="132541"/>
                  </a:lnTo>
                  <a:lnTo>
                    <a:pt x="165674" y="120915"/>
                  </a:lnTo>
                  <a:lnTo>
                    <a:pt x="167513" y="108587"/>
                  </a:lnTo>
                  <a:lnTo>
                    <a:pt x="168003" y="95748"/>
                  </a:lnTo>
                  <a:lnTo>
                    <a:pt x="167214" y="82874"/>
                  </a:lnTo>
                  <a:lnTo>
                    <a:pt x="165096" y="70691"/>
                  </a:lnTo>
                  <a:lnTo>
                    <a:pt x="161745" y="59542"/>
                  </a:lnTo>
                  <a:lnTo>
                    <a:pt x="157209" y="49582"/>
                  </a:lnTo>
                  <a:lnTo>
                    <a:pt x="151416" y="40957"/>
                  </a:lnTo>
                  <a:lnTo>
                    <a:pt x="144444" y="33599"/>
                  </a:lnTo>
                  <a:lnTo>
                    <a:pt x="136493" y="27301"/>
                  </a:lnTo>
                  <a:lnTo>
                    <a:pt x="127784" y="21820"/>
                  </a:lnTo>
                  <a:lnTo>
                    <a:pt x="118526" y="16945"/>
                  </a:lnTo>
                  <a:lnTo>
                    <a:pt x="108946" y="12654"/>
                  </a:lnTo>
                  <a:lnTo>
                    <a:pt x="98155" y="8685"/>
                  </a:lnTo>
                  <a:lnTo>
                    <a:pt x="82973" y="4685"/>
                  </a:lnTo>
                  <a:lnTo>
                    <a:pt x="580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790466" y="3116435"/>
            <a:ext cx="1958302" cy="1589237"/>
            <a:chOff x="4790466" y="3116435"/>
            <a:chExt cx="1958302" cy="1589237"/>
          </a:xfrm>
        </p:grpSpPr>
        <p:sp>
          <p:nvSpPr>
            <p:cNvPr id="40" name="Freeform 39"/>
            <p:cNvSpPr/>
            <p:nvPr/>
          </p:nvSpPr>
          <p:spPr>
            <a:xfrm>
              <a:off x="4790466" y="3116435"/>
              <a:ext cx="1958302" cy="157928"/>
            </a:xfrm>
            <a:custGeom>
              <a:avLst/>
              <a:gdLst/>
              <a:ahLst/>
              <a:cxnLst/>
              <a:rect l="0" t="0" r="0" b="0"/>
              <a:pathLst>
                <a:path w="1958302" h="157928">
                  <a:moveTo>
                    <a:pt x="1958301" y="0"/>
                  </a:moveTo>
                  <a:lnTo>
                    <a:pt x="1949432" y="5800"/>
                  </a:lnTo>
                  <a:lnTo>
                    <a:pt x="1940445" y="10725"/>
                  </a:lnTo>
                  <a:lnTo>
                    <a:pt x="1930436" y="15227"/>
                  </a:lnTo>
                  <a:lnTo>
                    <a:pt x="1918937" y="19448"/>
                  </a:lnTo>
                  <a:lnTo>
                    <a:pt x="1905181" y="23462"/>
                  </a:lnTo>
                  <a:lnTo>
                    <a:pt x="1888976" y="27319"/>
                  </a:lnTo>
                  <a:lnTo>
                    <a:pt x="1871080" y="30898"/>
                  </a:lnTo>
                  <a:lnTo>
                    <a:pt x="1852855" y="33925"/>
                  </a:lnTo>
                  <a:lnTo>
                    <a:pt x="1835121" y="36294"/>
                  </a:lnTo>
                  <a:lnTo>
                    <a:pt x="1817981" y="38054"/>
                  </a:lnTo>
                  <a:lnTo>
                    <a:pt x="1801108" y="39319"/>
                  </a:lnTo>
                  <a:lnTo>
                    <a:pt x="1784241" y="40211"/>
                  </a:lnTo>
                  <a:lnTo>
                    <a:pt x="1767268" y="40998"/>
                  </a:lnTo>
                  <a:lnTo>
                    <a:pt x="1750166" y="42067"/>
                  </a:lnTo>
                  <a:lnTo>
                    <a:pt x="1732942" y="43601"/>
                  </a:lnTo>
                  <a:lnTo>
                    <a:pt x="1715456" y="45447"/>
                  </a:lnTo>
                  <a:lnTo>
                    <a:pt x="1697424" y="47225"/>
                  </a:lnTo>
                  <a:lnTo>
                    <a:pt x="1678736" y="48720"/>
                  </a:lnTo>
                  <a:lnTo>
                    <a:pt x="1659440" y="50044"/>
                  </a:lnTo>
                  <a:lnTo>
                    <a:pt x="1639648" y="51540"/>
                  </a:lnTo>
                  <a:lnTo>
                    <a:pt x="1619479" y="53397"/>
                  </a:lnTo>
                  <a:lnTo>
                    <a:pt x="1599037" y="55645"/>
                  </a:lnTo>
                  <a:lnTo>
                    <a:pt x="1578401" y="58233"/>
                  </a:lnTo>
                  <a:lnTo>
                    <a:pt x="1557625" y="61088"/>
                  </a:lnTo>
                  <a:lnTo>
                    <a:pt x="1536589" y="64141"/>
                  </a:lnTo>
                  <a:lnTo>
                    <a:pt x="1515015" y="67337"/>
                  </a:lnTo>
                  <a:lnTo>
                    <a:pt x="1492791" y="70628"/>
                  </a:lnTo>
                  <a:lnTo>
                    <a:pt x="1469967" y="73819"/>
                  </a:lnTo>
                  <a:lnTo>
                    <a:pt x="1446653" y="76582"/>
                  </a:lnTo>
                  <a:lnTo>
                    <a:pt x="1422962" y="78777"/>
                  </a:lnTo>
                  <a:lnTo>
                    <a:pt x="1398831" y="80590"/>
                  </a:lnTo>
                  <a:lnTo>
                    <a:pt x="1374033" y="82422"/>
                  </a:lnTo>
                  <a:lnTo>
                    <a:pt x="1348501" y="84504"/>
                  </a:lnTo>
                  <a:lnTo>
                    <a:pt x="1322474" y="86735"/>
                  </a:lnTo>
                  <a:lnTo>
                    <a:pt x="1296388" y="88779"/>
                  </a:lnTo>
                  <a:lnTo>
                    <a:pt x="1270500" y="90451"/>
                  </a:lnTo>
                  <a:lnTo>
                    <a:pt x="1244726" y="91726"/>
                  </a:lnTo>
                  <a:lnTo>
                    <a:pt x="1218742" y="92657"/>
                  </a:lnTo>
                  <a:lnTo>
                    <a:pt x="1192366" y="93318"/>
                  </a:lnTo>
                  <a:lnTo>
                    <a:pt x="1165413" y="93778"/>
                  </a:lnTo>
                  <a:lnTo>
                    <a:pt x="1137634" y="94095"/>
                  </a:lnTo>
                  <a:lnTo>
                    <a:pt x="1108975" y="94311"/>
                  </a:lnTo>
                  <a:lnTo>
                    <a:pt x="1079540" y="94457"/>
                  </a:lnTo>
                  <a:lnTo>
                    <a:pt x="1049489" y="94556"/>
                  </a:lnTo>
                  <a:lnTo>
                    <a:pt x="1018975" y="94626"/>
                  </a:lnTo>
                  <a:lnTo>
                    <a:pt x="988129" y="94844"/>
                  </a:lnTo>
                  <a:lnTo>
                    <a:pt x="957048" y="95522"/>
                  </a:lnTo>
                  <a:lnTo>
                    <a:pt x="925805" y="96791"/>
                  </a:lnTo>
                  <a:lnTo>
                    <a:pt x="894451" y="98457"/>
                  </a:lnTo>
                  <a:lnTo>
                    <a:pt x="863021" y="100114"/>
                  </a:lnTo>
                  <a:lnTo>
                    <a:pt x="831540" y="101523"/>
                  </a:lnTo>
                  <a:lnTo>
                    <a:pt x="800025" y="102620"/>
                  </a:lnTo>
                  <a:lnTo>
                    <a:pt x="768486" y="103430"/>
                  </a:lnTo>
                  <a:lnTo>
                    <a:pt x="736932" y="104010"/>
                  </a:lnTo>
                  <a:lnTo>
                    <a:pt x="705367" y="104416"/>
                  </a:lnTo>
                  <a:lnTo>
                    <a:pt x="673796" y="104696"/>
                  </a:lnTo>
                  <a:lnTo>
                    <a:pt x="642220" y="104892"/>
                  </a:lnTo>
                  <a:lnTo>
                    <a:pt x="610641" y="105195"/>
                  </a:lnTo>
                  <a:lnTo>
                    <a:pt x="579059" y="105932"/>
                  </a:lnTo>
                  <a:lnTo>
                    <a:pt x="547472" y="107239"/>
                  </a:lnTo>
                  <a:lnTo>
                    <a:pt x="515715" y="108932"/>
                  </a:lnTo>
                  <a:lnTo>
                    <a:pt x="483483" y="110607"/>
                  </a:lnTo>
                  <a:lnTo>
                    <a:pt x="450650" y="112032"/>
                  </a:lnTo>
                  <a:lnTo>
                    <a:pt x="417412" y="113309"/>
                  </a:lnTo>
                  <a:lnTo>
                    <a:pt x="384178" y="114773"/>
                  </a:lnTo>
                  <a:lnTo>
                    <a:pt x="351190" y="116610"/>
                  </a:lnTo>
                  <a:lnTo>
                    <a:pt x="318512" y="118844"/>
                  </a:lnTo>
                  <a:lnTo>
                    <a:pt x="286119" y="121423"/>
                  </a:lnTo>
                  <a:lnTo>
                    <a:pt x="253964" y="124271"/>
                  </a:lnTo>
                  <a:lnTo>
                    <a:pt x="222319" y="127321"/>
                  </a:lnTo>
                  <a:lnTo>
                    <a:pt x="191751" y="130513"/>
                  </a:lnTo>
                  <a:lnTo>
                    <a:pt x="162490" y="133807"/>
                  </a:lnTo>
                  <a:lnTo>
                    <a:pt x="134772" y="137170"/>
                  </a:lnTo>
                  <a:lnTo>
                    <a:pt x="108989" y="140581"/>
                  </a:lnTo>
                  <a:lnTo>
                    <a:pt x="85186" y="144019"/>
                  </a:lnTo>
                  <a:lnTo>
                    <a:pt x="63842" y="147323"/>
                  </a:lnTo>
                  <a:lnTo>
                    <a:pt x="43950" y="150514"/>
                  </a:lnTo>
                  <a:lnTo>
                    <a:pt x="23760" y="15387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967509" y="3488742"/>
              <a:ext cx="233777" cy="353718"/>
            </a:xfrm>
            <a:custGeom>
              <a:avLst/>
              <a:gdLst/>
              <a:ahLst/>
              <a:cxnLst/>
              <a:rect l="0" t="0" r="0" b="0"/>
              <a:pathLst>
                <a:path w="233777" h="353718">
                  <a:moveTo>
                    <a:pt x="23206" y="122532"/>
                  </a:moveTo>
                  <a:lnTo>
                    <a:pt x="23273" y="110864"/>
                  </a:lnTo>
                  <a:lnTo>
                    <a:pt x="23913" y="100376"/>
                  </a:lnTo>
                  <a:lnTo>
                    <a:pt x="25210" y="90069"/>
                  </a:lnTo>
                  <a:lnTo>
                    <a:pt x="27069" y="79595"/>
                  </a:lnTo>
                  <a:lnTo>
                    <a:pt x="29386" y="68603"/>
                  </a:lnTo>
                  <a:lnTo>
                    <a:pt x="32062" y="56969"/>
                  </a:lnTo>
                  <a:lnTo>
                    <a:pt x="35331" y="45061"/>
                  </a:lnTo>
                  <a:lnTo>
                    <a:pt x="39735" y="33603"/>
                  </a:lnTo>
                  <a:lnTo>
                    <a:pt x="45476" y="22988"/>
                  </a:lnTo>
                  <a:lnTo>
                    <a:pt x="52451" y="13744"/>
                  </a:lnTo>
                  <a:lnTo>
                    <a:pt x="60429" y="6672"/>
                  </a:lnTo>
                  <a:lnTo>
                    <a:pt x="69162" y="2010"/>
                  </a:lnTo>
                  <a:lnTo>
                    <a:pt x="78278" y="0"/>
                  </a:lnTo>
                  <a:lnTo>
                    <a:pt x="87311" y="1138"/>
                  </a:lnTo>
                  <a:lnTo>
                    <a:pt x="96006" y="5385"/>
                  </a:lnTo>
                  <a:lnTo>
                    <a:pt x="104146" y="12284"/>
                  </a:lnTo>
                  <a:lnTo>
                    <a:pt x="111468" y="21258"/>
                  </a:lnTo>
                  <a:lnTo>
                    <a:pt x="117911" y="31767"/>
                  </a:lnTo>
                  <a:lnTo>
                    <a:pt x="123578" y="43378"/>
                  </a:lnTo>
                  <a:lnTo>
                    <a:pt x="128627" y="55761"/>
                  </a:lnTo>
                  <a:lnTo>
                    <a:pt x="133207" y="68681"/>
                  </a:lnTo>
                  <a:lnTo>
                    <a:pt x="137286" y="82135"/>
                  </a:lnTo>
                  <a:lnTo>
                    <a:pt x="140654" y="96312"/>
                  </a:lnTo>
                  <a:lnTo>
                    <a:pt x="143250" y="111262"/>
                  </a:lnTo>
                  <a:lnTo>
                    <a:pt x="144993" y="126897"/>
                  </a:lnTo>
                  <a:lnTo>
                    <a:pt x="145713" y="143078"/>
                  </a:lnTo>
                  <a:lnTo>
                    <a:pt x="145419" y="159670"/>
                  </a:lnTo>
                  <a:lnTo>
                    <a:pt x="144255" y="176558"/>
                  </a:lnTo>
                  <a:lnTo>
                    <a:pt x="142410" y="193655"/>
                  </a:lnTo>
                  <a:lnTo>
                    <a:pt x="140057" y="210893"/>
                  </a:lnTo>
                  <a:lnTo>
                    <a:pt x="137173" y="228060"/>
                  </a:lnTo>
                  <a:lnTo>
                    <a:pt x="133560" y="244821"/>
                  </a:lnTo>
                  <a:lnTo>
                    <a:pt x="129166" y="261017"/>
                  </a:lnTo>
                  <a:lnTo>
                    <a:pt x="124080" y="276504"/>
                  </a:lnTo>
                  <a:lnTo>
                    <a:pt x="118442" y="291064"/>
                  </a:lnTo>
                  <a:lnTo>
                    <a:pt x="112384" y="304666"/>
                  </a:lnTo>
                  <a:lnTo>
                    <a:pt x="105859" y="317105"/>
                  </a:lnTo>
                  <a:lnTo>
                    <a:pt x="98646" y="327943"/>
                  </a:lnTo>
                  <a:lnTo>
                    <a:pt x="90678" y="337076"/>
                  </a:lnTo>
                  <a:lnTo>
                    <a:pt x="81870" y="344380"/>
                  </a:lnTo>
                  <a:lnTo>
                    <a:pt x="72046" y="349545"/>
                  </a:lnTo>
                  <a:lnTo>
                    <a:pt x="61221" y="352608"/>
                  </a:lnTo>
                  <a:lnTo>
                    <a:pt x="49868" y="353717"/>
                  </a:lnTo>
                  <a:lnTo>
                    <a:pt x="38787" y="352958"/>
                  </a:lnTo>
                  <a:lnTo>
                    <a:pt x="28421" y="350552"/>
                  </a:lnTo>
                  <a:lnTo>
                    <a:pt x="19176" y="346499"/>
                  </a:lnTo>
                  <a:lnTo>
                    <a:pt x="11571" y="340506"/>
                  </a:lnTo>
                  <a:lnTo>
                    <a:pt x="5729" y="332595"/>
                  </a:lnTo>
                  <a:lnTo>
                    <a:pt x="1771" y="323369"/>
                  </a:lnTo>
                  <a:lnTo>
                    <a:pt x="0" y="313799"/>
                  </a:lnTo>
                  <a:lnTo>
                    <a:pt x="370" y="304484"/>
                  </a:lnTo>
                  <a:lnTo>
                    <a:pt x="2887" y="295792"/>
                  </a:lnTo>
                  <a:lnTo>
                    <a:pt x="7766" y="288033"/>
                  </a:lnTo>
                  <a:lnTo>
                    <a:pt x="14894" y="281264"/>
                  </a:lnTo>
                  <a:lnTo>
                    <a:pt x="23746" y="275363"/>
                  </a:lnTo>
                  <a:lnTo>
                    <a:pt x="33588" y="270150"/>
                  </a:lnTo>
                  <a:lnTo>
                    <a:pt x="43910" y="265455"/>
                  </a:lnTo>
                  <a:lnTo>
                    <a:pt x="54600" y="261299"/>
                  </a:lnTo>
                  <a:lnTo>
                    <a:pt x="65836" y="257878"/>
                  </a:lnTo>
                  <a:lnTo>
                    <a:pt x="77693" y="255241"/>
                  </a:lnTo>
                  <a:lnTo>
                    <a:pt x="90284" y="253301"/>
                  </a:lnTo>
                  <a:lnTo>
                    <a:pt x="103808" y="251915"/>
                  </a:lnTo>
                  <a:lnTo>
                    <a:pt x="118279" y="250946"/>
                  </a:lnTo>
                  <a:lnTo>
                    <a:pt x="133405" y="250277"/>
                  </a:lnTo>
                  <a:lnTo>
                    <a:pt x="148705" y="249821"/>
                  </a:lnTo>
                  <a:lnTo>
                    <a:pt x="163871" y="249510"/>
                  </a:lnTo>
                  <a:lnTo>
                    <a:pt x="178385" y="249301"/>
                  </a:lnTo>
                  <a:lnTo>
                    <a:pt x="192975" y="249137"/>
                  </a:lnTo>
                  <a:lnTo>
                    <a:pt x="210036" y="249003"/>
                  </a:lnTo>
                  <a:lnTo>
                    <a:pt x="233776" y="248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72290" y="3521747"/>
              <a:ext cx="184936" cy="291793"/>
            </a:xfrm>
            <a:custGeom>
              <a:avLst/>
              <a:gdLst/>
              <a:ahLst/>
              <a:cxnLst/>
              <a:rect l="0" t="0" r="0" b="0"/>
              <a:pathLst>
                <a:path w="184936" h="291793">
                  <a:moveTo>
                    <a:pt x="113223" y="15828"/>
                  </a:moveTo>
                  <a:lnTo>
                    <a:pt x="101622" y="16029"/>
                  </a:lnTo>
                  <a:lnTo>
                    <a:pt x="91773" y="17949"/>
                  </a:lnTo>
                  <a:lnTo>
                    <a:pt x="82768" y="21835"/>
                  </a:lnTo>
                  <a:lnTo>
                    <a:pt x="74326" y="27241"/>
                  </a:lnTo>
                  <a:lnTo>
                    <a:pt x="66299" y="33542"/>
                  </a:lnTo>
                  <a:lnTo>
                    <a:pt x="58580" y="40297"/>
                  </a:lnTo>
                  <a:lnTo>
                    <a:pt x="51249" y="47589"/>
                  </a:lnTo>
                  <a:lnTo>
                    <a:pt x="44546" y="55910"/>
                  </a:lnTo>
                  <a:lnTo>
                    <a:pt x="38551" y="65466"/>
                  </a:lnTo>
                  <a:lnTo>
                    <a:pt x="33032" y="76171"/>
                  </a:lnTo>
                  <a:lnTo>
                    <a:pt x="27559" y="87812"/>
                  </a:lnTo>
                  <a:lnTo>
                    <a:pt x="21883" y="100166"/>
                  </a:lnTo>
                  <a:lnTo>
                    <a:pt x="16256" y="113039"/>
                  </a:lnTo>
                  <a:lnTo>
                    <a:pt x="11311" y="126279"/>
                  </a:lnTo>
                  <a:lnTo>
                    <a:pt x="7356" y="139780"/>
                  </a:lnTo>
                  <a:lnTo>
                    <a:pt x="4379" y="153624"/>
                  </a:lnTo>
                  <a:lnTo>
                    <a:pt x="2224" y="168063"/>
                  </a:lnTo>
                  <a:lnTo>
                    <a:pt x="711" y="183180"/>
                  </a:lnTo>
                  <a:lnTo>
                    <a:pt x="0" y="198586"/>
                  </a:lnTo>
                  <a:lnTo>
                    <a:pt x="571" y="213550"/>
                  </a:lnTo>
                  <a:lnTo>
                    <a:pt x="2588" y="227683"/>
                  </a:lnTo>
                  <a:lnTo>
                    <a:pt x="6079" y="240782"/>
                  </a:lnTo>
                  <a:lnTo>
                    <a:pt x="11095" y="252661"/>
                  </a:lnTo>
                  <a:lnTo>
                    <a:pt x="17513" y="263344"/>
                  </a:lnTo>
                  <a:lnTo>
                    <a:pt x="25246" y="272688"/>
                  </a:lnTo>
                  <a:lnTo>
                    <a:pt x="34332" y="280300"/>
                  </a:lnTo>
                  <a:lnTo>
                    <a:pt x="44655" y="286120"/>
                  </a:lnTo>
                  <a:lnTo>
                    <a:pt x="55669" y="290046"/>
                  </a:lnTo>
                  <a:lnTo>
                    <a:pt x="66521" y="291792"/>
                  </a:lnTo>
                  <a:lnTo>
                    <a:pt x="76742" y="291410"/>
                  </a:lnTo>
                  <a:lnTo>
                    <a:pt x="86230" y="289223"/>
                  </a:lnTo>
                  <a:lnTo>
                    <a:pt x="95063" y="285628"/>
                  </a:lnTo>
                  <a:lnTo>
                    <a:pt x="103374" y="280990"/>
                  </a:lnTo>
                  <a:lnTo>
                    <a:pt x="111296" y="275438"/>
                  </a:lnTo>
                  <a:lnTo>
                    <a:pt x="118938" y="268889"/>
                  </a:lnTo>
                  <a:lnTo>
                    <a:pt x="126381" y="261373"/>
                  </a:lnTo>
                  <a:lnTo>
                    <a:pt x="133689" y="253040"/>
                  </a:lnTo>
                  <a:lnTo>
                    <a:pt x="140902" y="244068"/>
                  </a:lnTo>
                  <a:lnTo>
                    <a:pt x="148047" y="234618"/>
                  </a:lnTo>
                  <a:lnTo>
                    <a:pt x="154982" y="224663"/>
                  </a:lnTo>
                  <a:lnTo>
                    <a:pt x="161411" y="213995"/>
                  </a:lnTo>
                  <a:lnTo>
                    <a:pt x="167212" y="202557"/>
                  </a:lnTo>
                  <a:lnTo>
                    <a:pt x="172259" y="190435"/>
                  </a:lnTo>
                  <a:lnTo>
                    <a:pt x="176351" y="177766"/>
                  </a:lnTo>
                  <a:lnTo>
                    <a:pt x="179472" y="164687"/>
                  </a:lnTo>
                  <a:lnTo>
                    <a:pt x="181755" y="151310"/>
                  </a:lnTo>
                  <a:lnTo>
                    <a:pt x="183379" y="137724"/>
                  </a:lnTo>
                  <a:lnTo>
                    <a:pt x="184501" y="123998"/>
                  </a:lnTo>
                  <a:lnTo>
                    <a:pt x="184935" y="110339"/>
                  </a:lnTo>
                  <a:lnTo>
                    <a:pt x="184171" y="97089"/>
                  </a:lnTo>
                  <a:lnTo>
                    <a:pt x="182026" y="84398"/>
                  </a:lnTo>
                  <a:lnTo>
                    <a:pt x="178618" y="72248"/>
                  </a:lnTo>
                  <a:lnTo>
                    <a:pt x="174189" y="60549"/>
                  </a:lnTo>
                  <a:lnTo>
                    <a:pt x="168982" y="49204"/>
                  </a:lnTo>
                  <a:lnTo>
                    <a:pt x="163046" y="38449"/>
                  </a:lnTo>
                  <a:lnTo>
                    <a:pt x="156238" y="28825"/>
                  </a:lnTo>
                  <a:lnTo>
                    <a:pt x="148545" y="20539"/>
                  </a:lnTo>
                  <a:lnTo>
                    <a:pt x="139922" y="13654"/>
                  </a:lnTo>
                  <a:lnTo>
                    <a:pt x="130223" y="8245"/>
                  </a:lnTo>
                  <a:lnTo>
                    <a:pt x="119483" y="4205"/>
                  </a:lnTo>
                  <a:lnTo>
                    <a:pt x="108084" y="1480"/>
                  </a:lnTo>
                  <a:lnTo>
                    <a:pt x="95342" y="0"/>
                  </a:lnTo>
                  <a:lnTo>
                    <a:pt x="77906" y="751"/>
                  </a:lnTo>
                  <a:lnTo>
                    <a:pt x="50052" y="52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59088" y="3927129"/>
              <a:ext cx="715939" cy="52644"/>
            </a:xfrm>
            <a:custGeom>
              <a:avLst/>
              <a:gdLst/>
              <a:ahLst/>
              <a:cxnLst/>
              <a:rect l="0" t="0" r="0" b="0"/>
              <a:pathLst>
                <a:path w="715939" h="52644">
                  <a:moveTo>
                    <a:pt x="715938" y="52643"/>
                  </a:moveTo>
                  <a:lnTo>
                    <a:pt x="701268" y="49776"/>
                  </a:lnTo>
                  <a:lnTo>
                    <a:pt x="687357" y="47634"/>
                  </a:lnTo>
                  <a:lnTo>
                    <a:pt x="672859" y="46026"/>
                  </a:lnTo>
                  <a:lnTo>
                    <a:pt x="657657" y="44673"/>
                  </a:lnTo>
                  <a:lnTo>
                    <a:pt x="641833" y="43176"/>
                  </a:lnTo>
                  <a:lnTo>
                    <a:pt x="625522" y="41325"/>
                  </a:lnTo>
                  <a:lnTo>
                    <a:pt x="609177" y="39085"/>
                  </a:lnTo>
                  <a:lnTo>
                    <a:pt x="593518" y="36505"/>
                  </a:lnTo>
                  <a:lnTo>
                    <a:pt x="578880" y="33655"/>
                  </a:lnTo>
                  <a:lnTo>
                    <a:pt x="565258" y="30606"/>
                  </a:lnTo>
                  <a:lnTo>
                    <a:pt x="552489" y="27414"/>
                  </a:lnTo>
                  <a:lnTo>
                    <a:pt x="540373" y="24125"/>
                  </a:lnTo>
                  <a:lnTo>
                    <a:pt x="528572" y="20934"/>
                  </a:lnTo>
                  <a:lnTo>
                    <a:pt x="516641" y="18172"/>
                  </a:lnTo>
                  <a:lnTo>
                    <a:pt x="504332" y="15982"/>
                  </a:lnTo>
                  <a:lnTo>
                    <a:pt x="491113" y="14343"/>
                  </a:lnTo>
                  <a:lnTo>
                    <a:pt x="476108" y="13160"/>
                  </a:lnTo>
                  <a:lnTo>
                    <a:pt x="459007" y="12327"/>
                  </a:lnTo>
                  <a:lnTo>
                    <a:pt x="439978" y="11748"/>
                  </a:lnTo>
                  <a:lnTo>
                    <a:pt x="419384" y="11352"/>
                  </a:lnTo>
                  <a:lnTo>
                    <a:pt x="397620" y="11083"/>
                  </a:lnTo>
                  <a:lnTo>
                    <a:pt x="375500" y="10900"/>
                  </a:lnTo>
                  <a:lnTo>
                    <a:pt x="354198" y="10778"/>
                  </a:lnTo>
                  <a:lnTo>
                    <a:pt x="334288" y="10691"/>
                  </a:lnTo>
                  <a:lnTo>
                    <a:pt x="315803" y="10463"/>
                  </a:lnTo>
                  <a:lnTo>
                    <a:pt x="298535" y="9777"/>
                  </a:lnTo>
                  <a:lnTo>
                    <a:pt x="282206" y="8504"/>
                  </a:lnTo>
                  <a:lnTo>
                    <a:pt x="266405" y="6835"/>
                  </a:lnTo>
                  <a:lnTo>
                    <a:pt x="250627" y="5175"/>
                  </a:lnTo>
                  <a:lnTo>
                    <a:pt x="234596" y="3765"/>
                  </a:lnTo>
                  <a:lnTo>
                    <a:pt x="218402" y="2668"/>
                  </a:lnTo>
                  <a:lnTo>
                    <a:pt x="202375" y="1857"/>
                  </a:lnTo>
                  <a:lnTo>
                    <a:pt x="186706" y="1276"/>
                  </a:lnTo>
                  <a:lnTo>
                    <a:pt x="171422" y="870"/>
                  </a:lnTo>
                  <a:lnTo>
                    <a:pt x="156473" y="590"/>
                  </a:lnTo>
                  <a:lnTo>
                    <a:pt x="141780" y="398"/>
                  </a:lnTo>
                  <a:lnTo>
                    <a:pt x="126946" y="268"/>
                  </a:lnTo>
                  <a:lnTo>
                    <a:pt x="111301" y="180"/>
                  </a:lnTo>
                  <a:lnTo>
                    <a:pt x="94563" y="121"/>
                  </a:lnTo>
                  <a:lnTo>
                    <a:pt x="77298" y="81"/>
                  </a:lnTo>
                  <a:lnTo>
                    <a:pt x="58829" y="49"/>
                  </a:lnTo>
                  <a:lnTo>
                    <a:pt x="35295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926970" y="4124364"/>
              <a:ext cx="295373" cy="349782"/>
            </a:xfrm>
            <a:custGeom>
              <a:avLst/>
              <a:gdLst/>
              <a:ahLst/>
              <a:cxnLst/>
              <a:rect l="0" t="0" r="0" b="0"/>
              <a:pathLst>
                <a:path w="295373" h="349782">
                  <a:moveTo>
                    <a:pt x="21631" y="55449"/>
                  </a:moveTo>
                  <a:lnTo>
                    <a:pt x="21764" y="43848"/>
                  </a:lnTo>
                  <a:lnTo>
                    <a:pt x="23045" y="33999"/>
                  </a:lnTo>
                  <a:lnTo>
                    <a:pt x="25647" y="25003"/>
                  </a:lnTo>
                  <a:lnTo>
                    <a:pt x="29712" y="16907"/>
                  </a:lnTo>
                  <a:lnTo>
                    <a:pt x="35642" y="10177"/>
                  </a:lnTo>
                  <a:lnTo>
                    <a:pt x="43477" y="4969"/>
                  </a:lnTo>
                  <a:lnTo>
                    <a:pt x="52802" y="1462"/>
                  </a:lnTo>
                  <a:lnTo>
                    <a:pt x="62962" y="0"/>
                  </a:lnTo>
                  <a:lnTo>
                    <a:pt x="73486" y="579"/>
                  </a:lnTo>
                  <a:lnTo>
                    <a:pt x="83972" y="3068"/>
                  </a:lnTo>
                  <a:lnTo>
                    <a:pt x="94005" y="7397"/>
                  </a:lnTo>
                  <a:lnTo>
                    <a:pt x="103415" y="13348"/>
                  </a:lnTo>
                  <a:lnTo>
                    <a:pt x="112224" y="20764"/>
                  </a:lnTo>
                  <a:lnTo>
                    <a:pt x="120534" y="29636"/>
                  </a:lnTo>
                  <a:lnTo>
                    <a:pt x="128458" y="39824"/>
                  </a:lnTo>
                  <a:lnTo>
                    <a:pt x="135935" y="51088"/>
                  </a:lnTo>
                  <a:lnTo>
                    <a:pt x="142738" y="63172"/>
                  </a:lnTo>
                  <a:lnTo>
                    <a:pt x="148794" y="75864"/>
                  </a:lnTo>
                  <a:lnTo>
                    <a:pt x="154013" y="89320"/>
                  </a:lnTo>
                  <a:lnTo>
                    <a:pt x="158221" y="104024"/>
                  </a:lnTo>
                  <a:lnTo>
                    <a:pt x="161421" y="120136"/>
                  </a:lnTo>
                  <a:lnTo>
                    <a:pt x="163757" y="137365"/>
                  </a:lnTo>
                  <a:lnTo>
                    <a:pt x="165415" y="155154"/>
                  </a:lnTo>
                  <a:lnTo>
                    <a:pt x="166567" y="173112"/>
                  </a:lnTo>
                  <a:lnTo>
                    <a:pt x="167190" y="190729"/>
                  </a:lnTo>
                  <a:lnTo>
                    <a:pt x="167084" y="207325"/>
                  </a:lnTo>
                  <a:lnTo>
                    <a:pt x="166194" y="222634"/>
                  </a:lnTo>
                  <a:lnTo>
                    <a:pt x="164443" y="236896"/>
                  </a:lnTo>
                  <a:lnTo>
                    <a:pt x="161665" y="250635"/>
                  </a:lnTo>
                  <a:lnTo>
                    <a:pt x="157863" y="264215"/>
                  </a:lnTo>
                  <a:lnTo>
                    <a:pt x="153021" y="277644"/>
                  </a:lnTo>
                  <a:lnTo>
                    <a:pt x="147022" y="290676"/>
                  </a:lnTo>
                  <a:lnTo>
                    <a:pt x="139912" y="303178"/>
                  </a:lnTo>
                  <a:lnTo>
                    <a:pt x="131867" y="314847"/>
                  </a:lnTo>
                  <a:lnTo>
                    <a:pt x="123097" y="325152"/>
                  </a:lnTo>
                  <a:lnTo>
                    <a:pt x="113783" y="333920"/>
                  </a:lnTo>
                  <a:lnTo>
                    <a:pt x="103750" y="340977"/>
                  </a:lnTo>
                  <a:lnTo>
                    <a:pt x="92497" y="345975"/>
                  </a:lnTo>
                  <a:lnTo>
                    <a:pt x="79864" y="348920"/>
                  </a:lnTo>
                  <a:lnTo>
                    <a:pt x="66465" y="349781"/>
                  </a:lnTo>
                  <a:lnTo>
                    <a:pt x="53464" y="348322"/>
                  </a:lnTo>
                  <a:lnTo>
                    <a:pt x="41505" y="344638"/>
                  </a:lnTo>
                  <a:lnTo>
                    <a:pt x="30869" y="339083"/>
                  </a:lnTo>
                  <a:lnTo>
                    <a:pt x="21721" y="332075"/>
                  </a:lnTo>
                  <a:lnTo>
                    <a:pt x="13991" y="323991"/>
                  </a:lnTo>
                  <a:lnTo>
                    <a:pt x="7766" y="314972"/>
                  </a:lnTo>
                  <a:lnTo>
                    <a:pt x="3392" y="304941"/>
                  </a:lnTo>
                  <a:lnTo>
                    <a:pt x="888" y="293941"/>
                  </a:lnTo>
                  <a:lnTo>
                    <a:pt x="0" y="282284"/>
                  </a:lnTo>
                  <a:lnTo>
                    <a:pt x="383" y="270459"/>
                  </a:lnTo>
                  <a:lnTo>
                    <a:pt x="1724" y="258773"/>
                  </a:lnTo>
                  <a:lnTo>
                    <a:pt x="4250" y="247656"/>
                  </a:lnTo>
                  <a:lnTo>
                    <a:pt x="8679" y="237722"/>
                  </a:lnTo>
                  <a:lnTo>
                    <a:pt x="15253" y="229202"/>
                  </a:lnTo>
                  <a:lnTo>
                    <a:pt x="23771" y="222312"/>
                  </a:lnTo>
                  <a:lnTo>
                    <a:pt x="33854" y="217426"/>
                  </a:lnTo>
                  <a:lnTo>
                    <a:pt x="45115" y="214550"/>
                  </a:lnTo>
                  <a:lnTo>
                    <a:pt x="57065" y="213566"/>
                  </a:lnTo>
                  <a:lnTo>
                    <a:pt x="69145" y="214410"/>
                  </a:lnTo>
                  <a:lnTo>
                    <a:pt x="81040" y="216858"/>
                  </a:lnTo>
                  <a:lnTo>
                    <a:pt x="92652" y="220430"/>
                  </a:lnTo>
                  <a:lnTo>
                    <a:pt x="103989" y="224503"/>
                  </a:lnTo>
                  <a:lnTo>
                    <a:pt x="115099" y="228684"/>
                  </a:lnTo>
                  <a:lnTo>
                    <a:pt x="126036" y="232963"/>
                  </a:lnTo>
                  <a:lnTo>
                    <a:pt x="136848" y="237595"/>
                  </a:lnTo>
                  <a:lnTo>
                    <a:pt x="147570" y="242707"/>
                  </a:lnTo>
                  <a:lnTo>
                    <a:pt x="158231" y="248124"/>
                  </a:lnTo>
                  <a:lnTo>
                    <a:pt x="168848" y="253461"/>
                  </a:lnTo>
                  <a:lnTo>
                    <a:pt x="179440" y="258493"/>
                  </a:lnTo>
                  <a:lnTo>
                    <a:pt x="190183" y="263008"/>
                  </a:lnTo>
                  <a:lnTo>
                    <a:pt x="201387" y="266735"/>
                  </a:lnTo>
                  <a:lnTo>
                    <a:pt x="213182" y="269599"/>
                  </a:lnTo>
                  <a:lnTo>
                    <a:pt x="225376" y="271368"/>
                  </a:lnTo>
                  <a:lnTo>
                    <a:pt x="237560" y="271582"/>
                  </a:lnTo>
                  <a:lnTo>
                    <a:pt x="249483" y="270141"/>
                  </a:lnTo>
                  <a:lnTo>
                    <a:pt x="260628" y="267548"/>
                  </a:lnTo>
                  <a:lnTo>
                    <a:pt x="271234" y="264473"/>
                  </a:lnTo>
                  <a:lnTo>
                    <a:pt x="282227" y="260645"/>
                  </a:lnTo>
                  <a:lnTo>
                    <a:pt x="295372" y="2554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253927" y="4085057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20991" y="11735"/>
                  </a:lnTo>
                  <a:lnTo>
                    <a:pt x="20350" y="22863"/>
                  </a:lnTo>
                  <a:lnTo>
                    <a:pt x="19059" y="34462"/>
                  </a:lnTo>
                  <a:lnTo>
                    <a:pt x="17371" y="46623"/>
                  </a:lnTo>
                  <a:lnTo>
                    <a:pt x="15703" y="59283"/>
                  </a:lnTo>
                  <a:lnTo>
                    <a:pt x="14285" y="72334"/>
                  </a:lnTo>
                  <a:lnTo>
                    <a:pt x="13014" y="85514"/>
                  </a:lnTo>
                  <a:lnTo>
                    <a:pt x="11555" y="98431"/>
                  </a:lnTo>
                  <a:lnTo>
                    <a:pt x="9727" y="110897"/>
                  </a:lnTo>
                  <a:lnTo>
                    <a:pt x="7669" y="123063"/>
                  </a:lnTo>
                  <a:lnTo>
                    <a:pt x="5740" y="135305"/>
                  </a:lnTo>
                  <a:lnTo>
                    <a:pt x="4146" y="147841"/>
                  </a:lnTo>
                  <a:lnTo>
                    <a:pt x="2924" y="160719"/>
                  </a:lnTo>
                  <a:lnTo>
                    <a:pt x="2027" y="173905"/>
                  </a:lnTo>
                  <a:lnTo>
                    <a:pt x="1391" y="187334"/>
                  </a:lnTo>
                  <a:lnTo>
                    <a:pt x="947" y="200948"/>
                  </a:lnTo>
                  <a:lnTo>
                    <a:pt x="640" y="214693"/>
                  </a:lnTo>
                  <a:lnTo>
                    <a:pt x="431" y="228540"/>
                  </a:lnTo>
                  <a:lnTo>
                    <a:pt x="290" y="242788"/>
                  </a:lnTo>
                  <a:lnTo>
                    <a:pt x="194" y="258031"/>
                  </a:lnTo>
                  <a:lnTo>
                    <a:pt x="130" y="274491"/>
                  </a:lnTo>
                  <a:lnTo>
                    <a:pt x="87" y="291370"/>
                  </a:lnTo>
                  <a:lnTo>
                    <a:pt x="53" y="308792"/>
                  </a:lnTo>
                  <a:lnTo>
                    <a:pt x="26" y="32941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37989" y="3769202"/>
              <a:ext cx="73701" cy="789638"/>
            </a:xfrm>
            <a:custGeom>
              <a:avLst/>
              <a:gdLst/>
              <a:ahLst/>
              <a:cxnLst/>
              <a:rect l="0" t="0" r="0" b="0"/>
              <a:pathLst>
                <a:path w="73701" h="789638">
                  <a:moveTo>
                    <a:pt x="73700" y="0"/>
                  </a:moveTo>
                  <a:lnTo>
                    <a:pt x="70766" y="11668"/>
                  </a:lnTo>
                  <a:lnTo>
                    <a:pt x="67984" y="22156"/>
                  </a:lnTo>
                  <a:lnTo>
                    <a:pt x="65089" y="32462"/>
                  </a:lnTo>
                  <a:lnTo>
                    <a:pt x="62222" y="42937"/>
                  </a:lnTo>
                  <a:lnTo>
                    <a:pt x="59705" y="53928"/>
                  </a:lnTo>
                  <a:lnTo>
                    <a:pt x="57694" y="65571"/>
                  </a:lnTo>
                  <a:lnTo>
                    <a:pt x="56181" y="77825"/>
                  </a:lnTo>
                  <a:lnTo>
                    <a:pt x="55087" y="90580"/>
                  </a:lnTo>
                  <a:lnTo>
                    <a:pt x="54313" y="103720"/>
                  </a:lnTo>
                  <a:lnTo>
                    <a:pt x="53777" y="117307"/>
                  </a:lnTo>
                  <a:lnTo>
                    <a:pt x="53410" y="131566"/>
                  </a:lnTo>
                  <a:lnTo>
                    <a:pt x="53155" y="146566"/>
                  </a:lnTo>
                  <a:lnTo>
                    <a:pt x="52812" y="162233"/>
                  </a:lnTo>
                  <a:lnTo>
                    <a:pt x="52050" y="178435"/>
                  </a:lnTo>
                  <a:lnTo>
                    <a:pt x="50724" y="195040"/>
                  </a:lnTo>
                  <a:lnTo>
                    <a:pt x="49019" y="211937"/>
                  </a:lnTo>
                  <a:lnTo>
                    <a:pt x="47337" y="229040"/>
                  </a:lnTo>
                  <a:lnTo>
                    <a:pt x="45911" y="246285"/>
                  </a:lnTo>
                  <a:lnTo>
                    <a:pt x="44803" y="263628"/>
                  </a:lnTo>
                  <a:lnTo>
                    <a:pt x="43985" y="281039"/>
                  </a:lnTo>
                  <a:lnTo>
                    <a:pt x="43400" y="298498"/>
                  </a:lnTo>
                  <a:lnTo>
                    <a:pt x="42990" y="316157"/>
                  </a:lnTo>
                  <a:lnTo>
                    <a:pt x="42707" y="334311"/>
                  </a:lnTo>
                  <a:lnTo>
                    <a:pt x="42510" y="353085"/>
                  </a:lnTo>
                  <a:lnTo>
                    <a:pt x="42206" y="372439"/>
                  </a:lnTo>
                  <a:lnTo>
                    <a:pt x="41469" y="392271"/>
                  </a:lnTo>
                  <a:lnTo>
                    <a:pt x="40161" y="412466"/>
                  </a:lnTo>
                  <a:lnTo>
                    <a:pt x="38468" y="432926"/>
                  </a:lnTo>
                  <a:lnTo>
                    <a:pt x="36793" y="453574"/>
                  </a:lnTo>
                  <a:lnTo>
                    <a:pt x="35368" y="474353"/>
                  </a:lnTo>
                  <a:lnTo>
                    <a:pt x="34090" y="495222"/>
                  </a:lnTo>
                  <a:lnTo>
                    <a:pt x="32626" y="516153"/>
                  </a:lnTo>
                  <a:lnTo>
                    <a:pt x="30790" y="537121"/>
                  </a:lnTo>
                  <a:lnTo>
                    <a:pt x="28555" y="557948"/>
                  </a:lnTo>
                  <a:lnTo>
                    <a:pt x="25977" y="578318"/>
                  </a:lnTo>
                  <a:lnTo>
                    <a:pt x="23133" y="598096"/>
                  </a:lnTo>
                  <a:lnTo>
                    <a:pt x="20256" y="617311"/>
                  </a:lnTo>
                  <a:lnTo>
                    <a:pt x="17712" y="636060"/>
                  </a:lnTo>
                  <a:lnTo>
                    <a:pt x="15666" y="654453"/>
                  </a:lnTo>
                  <a:lnTo>
                    <a:pt x="13956" y="672587"/>
                  </a:lnTo>
                  <a:lnTo>
                    <a:pt x="12193" y="690536"/>
                  </a:lnTo>
                  <a:lnTo>
                    <a:pt x="10158" y="708338"/>
                  </a:lnTo>
                  <a:lnTo>
                    <a:pt x="7949" y="725469"/>
                  </a:lnTo>
                  <a:lnTo>
                    <a:pt x="5687" y="742640"/>
                  </a:lnTo>
                  <a:lnTo>
                    <a:pt x="3170" y="762479"/>
                  </a:lnTo>
                  <a:lnTo>
                    <a:pt x="0" y="7896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305359" y="3842901"/>
              <a:ext cx="243160" cy="436212"/>
            </a:xfrm>
            <a:custGeom>
              <a:avLst/>
              <a:gdLst/>
              <a:ahLst/>
              <a:cxnLst/>
              <a:rect l="0" t="0" r="0" b="0"/>
              <a:pathLst>
                <a:path w="243160" h="436212">
                  <a:moveTo>
                    <a:pt x="243159" y="231627"/>
                  </a:moveTo>
                  <a:lnTo>
                    <a:pt x="237224" y="237562"/>
                  </a:lnTo>
                  <a:lnTo>
                    <a:pt x="231019" y="243766"/>
                  </a:lnTo>
                  <a:lnTo>
                    <a:pt x="223928" y="250858"/>
                  </a:lnTo>
                  <a:lnTo>
                    <a:pt x="216160" y="258625"/>
                  </a:lnTo>
                  <a:lnTo>
                    <a:pt x="208162" y="266623"/>
                  </a:lnTo>
                  <a:lnTo>
                    <a:pt x="200221" y="274564"/>
                  </a:lnTo>
                  <a:lnTo>
                    <a:pt x="192448" y="282338"/>
                  </a:lnTo>
                  <a:lnTo>
                    <a:pt x="184854" y="289932"/>
                  </a:lnTo>
                  <a:lnTo>
                    <a:pt x="177417" y="297368"/>
                  </a:lnTo>
                  <a:lnTo>
                    <a:pt x="170103" y="304684"/>
                  </a:lnTo>
                  <a:lnTo>
                    <a:pt x="162877" y="311908"/>
                  </a:lnTo>
                  <a:lnTo>
                    <a:pt x="155716" y="319069"/>
                  </a:lnTo>
                  <a:lnTo>
                    <a:pt x="148601" y="326185"/>
                  </a:lnTo>
                  <a:lnTo>
                    <a:pt x="141517" y="333269"/>
                  </a:lnTo>
                  <a:lnTo>
                    <a:pt x="134450" y="340332"/>
                  </a:lnTo>
                  <a:lnTo>
                    <a:pt x="127228" y="347381"/>
                  </a:lnTo>
                  <a:lnTo>
                    <a:pt x="119541" y="354420"/>
                  </a:lnTo>
                  <a:lnTo>
                    <a:pt x="111260" y="361452"/>
                  </a:lnTo>
                  <a:lnTo>
                    <a:pt x="102579" y="368479"/>
                  </a:lnTo>
                  <a:lnTo>
                    <a:pt x="93906" y="375505"/>
                  </a:lnTo>
                  <a:lnTo>
                    <a:pt x="85476" y="382532"/>
                  </a:lnTo>
                  <a:lnTo>
                    <a:pt x="77189" y="389727"/>
                  </a:lnTo>
                  <a:lnTo>
                    <a:pt x="68711" y="397396"/>
                  </a:lnTo>
                  <a:lnTo>
                    <a:pt x="59860" y="405660"/>
                  </a:lnTo>
                  <a:lnTo>
                    <a:pt x="50610" y="414160"/>
                  </a:lnTo>
                  <a:lnTo>
                    <a:pt x="41014" y="422180"/>
                  </a:lnTo>
                  <a:lnTo>
                    <a:pt x="31162" y="429321"/>
                  </a:lnTo>
                  <a:lnTo>
                    <a:pt x="21613" y="434570"/>
                  </a:lnTo>
                  <a:lnTo>
                    <a:pt x="13347" y="436211"/>
                  </a:lnTo>
                  <a:lnTo>
                    <a:pt x="6803" y="433633"/>
                  </a:lnTo>
                  <a:lnTo>
                    <a:pt x="2243" y="427185"/>
                  </a:lnTo>
                  <a:lnTo>
                    <a:pt x="0" y="417600"/>
                  </a:lnTo>
                  <a:lnTo>
                    <a:pt x="7" y="405645"/>
                  </a:lnTo>
                  <a:lnTo>
                    <a:pt x="1756" y="392133"/>
                  </a:lnTo>
                  <a:lnTo>
                    <a:pt x="4516" y="377877"/>
                  </a:lnTo>
                  <a:lnTo>
                    <a:pt x="7769" y="363383"/>
                  </a:lnTo>
                  <a:lnTo>
                    <a:pt x="11235" y="349047"/>
                  </a:lnTo>
                  <a:lnTo>
                    <a:pt x="14779" y="335262"/>
                  </a:lnTo>
                  <a:lnTo>
                    <a:pt x="18345" y="322168"/>
                  </a:lnTo>
                  <a:lnTo>
                    <a:pt x="21908" y="309559"/>
                  </a:lnTo>
                  <a:lnTo>
                    <a:pt x="25460" y="297011"/>
                  </a:lnTo>
                  <a:lnTo>
                    <a:pt x="29002" y="284264"/>
                  </a:lnTo>
                  <a:lnTo>
                    <a:pt x="32536" y="271243"/>
                  </a:lnTo>
                  <a:lnTo>
                    <a:pt x="36062" y="257961"/>
                  </a:lnTo>
                  <a:lnTo>
                    <a:pt x="39583" y="244466"/>
                  </a:lnTo>
                  <a:lnTo>
                    <a:pt x="43101" y="230809"/>
                  </a:lnTo>
                  <a:lnTo>
                    <a:pt x="46616" y="217034"/>
                  </a:lnTo>
                  <a:lnTo>
                    <a:pt x="50129" y="203177"/>
                  </a:lnTo>
                  <a:lnTo>
                    <a:pt x="53641" y="189261"/>
                  </a:lnTo>
                  <a:lnTo>
                    <a:pt x="57152" y="175306"/>
                  </a:lnTo>
                  <a:lnTo>
                    <a:pt x="60663" y="161328"/>
                  </a:lnTo>
                  <a:lnTo>
                    <a:pt x="64173" y="147500"/>
                  </a:lnTo>
                  <a:lnTo>
                    <a:pt x="67683" y="134136"/>
                  </a:lnTo>
                  <a:lnTo>
                    <a:pt x="71193" y="121364"/>
                  </a:lnTo>
                  <a:lnTo>
                    <a:pt x="74702" y="108990"/>
                  </a:lnTo>
                  <a:lnTo>
                    <a:pt x="78212" y="96608"/>
                  </a:lnTo>
                  <a:lnTo>
                    <a:pt x="81721" y="83982"/>
                  </a:lnTo>
                  <a:lnTo>
                    <a:pt x="85231" y="71213"/>
                  </a:lnTo>
                  <a:lnTo>
                    <a:pt x="88741" y="58633"/>
                  </a:lnTo>
                  <a:lnTo>
                    <a:pt x="92246" y="46442"/>
                  </a:lnTo>
                  <a:lnTo>
                    <a:pt x="95595" y="35115"/>
                  </a:lnTo>
                  <a:lnTo>
                    <a:pt x="98820" y="24367"/>
                  </a:lnTo>
                  <a:lnTo>
                    <a:pt x="102204" y="13257"/>
                  </a:lnTo>
                  <a:lnTo>
                    <a:pt x="1062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39356" y="3391601"/>
              <a:ext cx="1450325" cy="1314071"/>
            </a:xfrm>
            <a:custGeom>
              <a:avLst/>
              <a:gdLst/>
              <a:ahLst/>
              <a:cxnLst/>
              <a:rect l="0" t="0" r="0" b="0"/>
              <a:pathLst>
                <a:path w="1450325" h="1314071">
                  <a:moveTo>
                    <a:pt x="282820" y="240730"/>
                  </a:moveTo>
                  <a:lnTo>
                    <a:pt x="276818" y="246598"/>
                  </a:lnTo>
                  <a:lnTo>
                    <a:pt x="269974" y="252163"/>
                  </a:lnTo>
                  <a:lnTo>
                    <a:pt x="261586" y="257966"/>
                  </a:lnTo>
                  <a:lnTo>
                    <a:pt x="251959" y="264220"/>
                  </a:lnTo>
                  <a:lnTo>
                    <a:pt x="241644" y="271198"/>
                  </a:lnTo>
                  <a:lnTo>
                    <a:pt x="231036" y="278988"/>
                  </a:lnTo>
                  <a:lnTo>
                    <a:pt x="220338" y="287835"/>
                  </a:lnTo>
                  <a:lnTo>
                    <a:pt x="209638" y="298211"/>
                  </a:lnTo>
                  <a:lnTo>
                    <a:pt x="198970" y="310221"/>
                  </a:lnTo>
                  <a:lnTo>
                    <a:pt x="188504" y="323355"/>
                  </a:lnTo>
                  <a:lnTo>
                    <a:pt x="178543" y="336701"/>
                  </a:lnTo>
                  <a:lnTo>
                    <a:pt x="169211" y="349710"/>
                  </a:lnTo>
                  <a:lnTo>
                    <a:pt x="160468" y="362204"/>
                  </a:lnTo>
                  <a:lnTo>
                    <a:pt x="152208" y="374201"/>
                  </a:lnTo>
                  <a:lnTo>
                    <a:pt x="144316" y="385787"/>
                  </a:lnTo>
                  <a:lnTo>
                    <a:pt x="136694" y="397058"/>
                  </a:lnTo>
                  <a:lnTo>
                    <a:pt x="129261" y="408101"/>
                  </a:lnTo>
                  <a:lnTo>
                    <a:pt x="121961" y="418983"/>
                  </a:lnTo>
                  <a:lnTo>
                    <a:pt x="114751" y="429751"/>
                  </a:lnTo>
                  <a:lnTo>
                    <a:pt x="107604" y="440441"/>
                  </a:lnTo>
                  <a:lnTo>
                    <a:pt x="100504" y="451078"/>
                  </a:lnTo>
                  <a:lnTo>
                    <a:pt x="93600" y="461681"/>
                  </a:lnTo>
                  <a:lnTo>
                    <a:pt x="87191" y="472258"/>
                  </a:lnTo>
                  <a:lnTo>
                    <a:pt x="81399" y="482820"/>
                  </a:lnTo>
                  <a:lnTo>
                    <a:pt x="76189" y="493370"/>
                  </a:lnTo>
                  <a:lnTo>
                    <a:pt x="71455" y="503913"/>
                  </a:lnTo>
                  <a:lnTo>
                    <a:pt x="67079" y="514452"/>
                  </a:lnTo>
                  <a:lnTo>
                    <a:pt x="62801" y="524987"/>
                  </a:lnTo>
                  <a:lnTo>
                    <a:pt x="58234" y="535520"/>
                  </a:lnTo>
                  <a:lnTo>
                    <a:pt x="53199" y="546055"/>
                  </a:lnTo>
                  <a:lnTo>
                    <a:pt x="47849" y="556759"/>
                  </a:lnTo>
                  <a:lnTo>
                    <a:pt x="42565" y="567937"/>
                  </a:lnTo>
                  <a:lnTo>
                    <a:pt x="37568" y="579714"/>
                  </a:lnTo>
                  <a:lnTo>
                    <a:pt x="32909" y="591896"/>
                  </a:lnTo>
                  <a:lnTo>
                    <a:pt x="28553" y="604074"/>
                  </a:lnTo>
                  <a:lnTo>
                    <a:pt x="24440" y="616010"/>
                  </a:lnTo>
                  <a:lnTo>
                    <a:pt x="20508" y="627805"/>
                  </a:lnTo>
                  <a:lnTo>
                    <a:pt x="16708" y="639789"/>
                  </a:lnTo>
                  <a:lnTo>
                    <a:pt x="13005" y="652163"/>
                  </a:lnTo>
                  <a:lnTo>
                    <a:pt x="9533" y="665440"/>
                  </a:lnTo>
                  <a:lnTo>
                    <a:pt x="6581" y="680489"/>
                  </a:lnTo>
                  <a:lnTo>
                    <a:pt x="4264" y="697625"/>
                  </a:lnTo>
                  <a:lnTo>
                    <a:pt x="2538" y="716678"/>
                  </a:lnTo>
                  <a:lnTo>
                    <a:pt x="1297" y="737288"/>
                  </a:lnTo>
                  <a:lnTo>
                    <a:pt x="430" y="759059"/>
                  </a:lnTo>
                  <a:lnTo>
                    <a:pt x="0" y="781014"/>
                  </a:lnTo>
                  <a:lnTo>
                    <a:pt x="235" y="801674"/>
                  </a:lnTo>
                  <a:lnTo>
                    <a:pt x="1207" y="820339"/>
                  </a:lnTo>
                  <a:lnTo>
                    <a:pt x="2842" y="837173"/>
                  </a:lnTo>
                  <a:lnTo>
                    <a:pt x="5011" y="852796"/>
                  </a:lnTo>
                  <a:lnTo>
                    <a:pt x="7581" y="867714"/>
                  </a:lnTo>
                  <a:lnTo>
                    <a:pt x="10442" y="882077"/>
                  </a:lnTo>
                  <a:lnTo>
                    <a:pt x="13507" y="895751"/>
                  </a:lnTo>
                  <a:lnTo>
                    <a:pt x="16716" y="908703"/>
                  </a:lnTo>
                  <a:lnTo>
                    <a:pt x="20022" y="921014"/>
                  </a:lnTo>
                  <a:lnTo>
                    <a:pt x="23395" y="932816"/>
                  </a:lnTo>
                  <a:lnTo>
                    <a:pt x="26812" y="944235"/>
                  </a:lnTo>
                  <a:lnTo>
                    <a:pt x="30260" y="955379"/>
                  </a:lnTo>
                  <a:lnTo>
                    <a:pt x="33729" y="966327"/>
                  </a:lnTo>
                  <a:lnTo>
                    <a:pt x="37215" y="977140"/>
                  </a:lnTo>
                  <a:lnTo>
                    <a:pt x="40879" y="987861"/>
                  </a:lnTo>
                  <a:lnTo>
                    <a:pt x="45024" y="998519"/>
                  </a:lnTo>
                  <a:lnTo>
                    <a:pt x="49778" y="1009135"/>
                  </a:lnTo>
                  <a:lnTo>
                    <a:pt x="55108" y="1019721"/>
                  </a:lnTo>
                  <a:lnTo>
                    <a:pt x="60910" y="1030289"/>
                  </a:lnTo>
                  <a:lnTo>
                    <a:pt x="67069" y="1040844"/>
                  </a:lnTo>
                  <a:lnTo>
                    <a:pt x="73322" y="1051390"/>
                  </a:lnTo>
                  <a:lnTo>
                    <a:pt x="79287" y="1061930"/>
                  </a:lnTo>
                  <a:lnTo>
                    <a:pt x="84781" y="1072461"/>
                  </a:lnTo>
                  <a:lnTo>
                    <a:pt x="89961" y="1082822"/>
                  </a:lnTo>
                  <a:lnTo>
                    <a:pt x="95206" y="1092706"/>
                  </a:lnTo>
                  <a:lnTo>
                    <a:pt x="100742" y="1101984"/>
                  </a:lnTo>
                  <a:lnTo>
                    <a:pt x="106785" y="1110688"/>
                  </a:lnTo>
                  <a:lnTo>
                    <a:pt x="113606" y="1118921"/>
                  </a:lnTo>
                  <a:lnTo>
                    <a:pt x="121270" y="1126794"/>
                  </a:lnTo>
                  <a:lnTo>
                    <a:pt x="129520" y="1134405"/>
                  </a:lnTo>
                  <a:lnTo>
                    <a:pt x="137897" y="1141829"/>
                  </a:lnTo>
                  <a:lnTo>
                    <a:pt x="146120" y="1149124"/>
                  </a:lnTo>
                  <a:lnTo>
                    <a:pt x="154097" y="1156329"/>
                  </a:lnTo>
                  <a:lnTo>
                    <a:pt x="161833" y="1163474"/>
                  </a:lnTo>
                  <a:lnTo>
                    <a:pt x="169373" y="1170577"/>
                  </a:lnTo>
                  <a:lnTo>
                    <a:pt x="176928" y="1177653"/>
                  </a:lnTo>
                  <a:lnTo>
                    <a:pt x="184848" y="1184709"/>
                  </a:lnTo>
                  <a:lnTo>
                    <a:pt x="193288" y="1191753"/>
                  </a:lnTo>
                  <a:lnTo>
                    <a:pt x="202077" y="1198790"/>
                  </a:lnTo>
                  <a:lnTo>
                    <a:pt x="210824" y="1205819"/>
                  </a:lnTo>
                  <a:lnTo>
                    <a:pt x="219317" y="1212847"/>
                  </a:lnTo>
                  <a:lnTo>
                    <a:pt x="228156" y="1219871"/>
                  </a:lnTo>
                  <a:lnTo>
                    <a:pt x="238601" y="1226893"/>
                  </a:lnTo>
                  <a:lnTo>
                    <a:pt x="251227" y="1233914"/>
                  </a:lnTo>
                  <a:lnTo>
                    <a:pt x="265964" y="1240935"/>
                  </a:lnTo>
                  <a:lnTo>
                    <a:pt x="282456" y="1247955"/>
                  </a:lnTo>
                  <a:lnTo>
                    <a:pt x="300281" y="1254969"/>
                  </a:lnTo>
                  <a:lnTo>
                    <a:pt x="318588" y="1261816"/>
                  </a:lnTo>
                  <a:lnTo>
                    <a:pt x="336170" y="1268187"/>
                  </a:lnTo>
                  <a:lnTo>
                    <a:pt x="352426" y="1273953"/>
                  </a:lnTo>
                  <a:lnTo>
                    <a:pt x="367302" y="1279147"/>
                  </a:lnTo>
                  <a:lnTo>
                    <a:pt x="380995" y="1283869"/>
                  </a:lnTo>
                  <a:lnTo>
                    <a:pt x="393778" y="1288233"/>
                  </a:lnTo>
                  <a:lnTo>
                    <a:pt x="406384" y="1292333"/>
                  </a:lnTo>
                  <a:lnTo>
                    <a:pt x="419930" y="1296247"/>
                  </a:lnTo>
                  <a:lnTo>
                    <a:pt x="434949" y="1300028"/>
                  </a:lnTo>
                  <a:lnTo>
                    <a:pt x="451448" y="1303551"/>
                  </a:lnTo>
                  <a:lnTo>
                    <a:pt x="469200" y="1306537"/>
                  </a:lnTo>
                  <a:lnTo>
                    <a:pt x="487921" y="1308878"/>
                  </a:lnTo>
                  <a:lnTo>
                    <a:pt x="507355" y="1310618"/>
                  </a:lnTo>
                  <a:lnTo>
                    <a:pt x="527297" y="1311870"/>
                  </a:lnTo>
                  <a:lnTo>
                    <a:pt x="547587" y="1312749"/>
                  </a:lnTo>
                  <a:lnTo>
                    <a:pt x="567785" y="1313357"/>
                  </a:lnTo>
                  <a:lnTo>
                    <a:pt x="587199" y="1313773"/>
                  </a:lnTo>
                  <a:lnTo>
                    <a:pt x="605530" y="1314052"/>
                  </a:lnTo>
                  <a:lnTo>
                    <a:pt x="623298" y="1314070"/>
                  </a:lnTo>
                  <a:lnTo>
                    <a:pt x="641602" y="1313550"/>
                  </a:lnTo>
                  <a:lnTo>
                    <a:pt x="661019" y="1312383"/>
                  </a:lnTo>
                  <a:lnTo>
                    <a:pt x="680978" y="1310616"/>
                  </a:lnTo>
                  <a:lnTo>
                    <a:pt x="700091" y="1308358"/>
                  </a:lnTo>
                  <a:lnTo>
                    <a:pt x="717614" y="1305728"/>
                  </a:lnTo>
                  <a:lnTo>
                    <a:pt x="733464" y="1302827"/>
                  </a:lnTo>
                  <a:lnTo>
                    <a:pt x="747871" y="1299734"/>
                  </a:lnTo>
                  <a:lnTo>
                    <a:pt x="761154" y="1296508"/>
                  </a:lnTo>
                  <a:lnTo>
                    <a:pt x="773770" y="1293190"/>
                  </a:lnTo>
                  <a:lnTo>
                    <a:pt x="786264" y="1289809"/>
                  </a:lnTo>
                  <a:lnTo>
                    <a:pt x="798938" y="1286386"/>
                  </a:lnTo>
                  <a:lnTo>
                    <a:pt x="811727" y="1282934"/>
                  </a:lnTo>
                  <a:lnTo>
                    <a:pt x="824314" y="1279464"/>
                  </a:lnTo>
                  <a:lnTo>
                    <a:pt x="836521" y="1275976"/>
                  </a:lnTo>
                  <a:lnTo>
                    <a:pt x="848328" y="1272311"/>
                  </a:lnTo>
                  <a:lnTo>
                    <a:pt x="859788" y="1268164"/>
                  </a:lnTo>
                  <a:lnTo>
                    <a:pt x="870982" y="1263414"/>
                  </a:lnTo>
                  <a:lnTo>
                    <a:pt x="882144" y="1258257"/>
                  </a:lnTo>
                  <a:lnTo>
                    <a:pt x="893638" y="1253103"/>
                  </a:lnTo>
                  <a:lnTo>
                    <a:pt x="905631" y="1248188"/>
                  </a:lnTo>
                  <a:lnTo>
                    <a:pt x="917958" y="1243414"/>
                  </a:lnTo>
                  <a:lnTo>
                    <a:pt x="930233" y="1238450"/>
                  </a:lnTo>
                  <a:lnTo>
                    <a:pt x="942231" y="1233113"/>
                  </a:lnTo>
                  <a:lnTo>
                    <a:pt x="953897" y="1227547"/>
                  </a:lnTo>
                  <a:lnTo>
                    <a:pt x="965263" y="1222110"/>
                  </a:lnTo>
                  <a:lnTo>
                    <a:pt x="976393" y="1217003"/>
                  </a:lnTo>
                  <a:lnTo>
                    <a:pt x="987513" y="1212098"/>
                  </a:lnTo>
                  <a:lnTo>
                    <a:pt x="998978" y="1207045"/>
                  </a:lnTo>
                  <a:lnTo>
                    <a:pt x="1010953" y="1201645"/>
                  </a:lnTo>
                  <a:lnTo>
                    <a:pt x="1023267" y="1195865"/>
                  </a:lnTo>
                  <a:lnTo>
                    <a:pt x="1035534" y="1189753"/>
                  </a:lnTo>
                  <a:lnTo>
                    <a:pt x="1047526" y="1183375"/>
                  </a:lnTo>
                  <a:lnTo>
                    <a:pt x="1059188" y="1176633"/>
                  </a:lnTo>
                  <a:lnTo>
                    <a:pt x="1070552" y="1169275"/>
                  </a:lnTo>
                  <a:lnTo>
                    <a:pt x="1081677" y="1161218"/>
                  </a:lnTo>
                  <a:lnTo>
                    <a:pt x="1092624" y="1152689"/>
                  </a:lnTo>
                  <a:lnTo>
                    <a:pt x="1103440" y="1144119"/>
                  </a:lnTo>
                  <a:lnTo>
                    <a:pt x="1114164" y="1135762"/>
                  </a:lnTo>
                  <a:lnTo>
                    <a:pt x="1124826" y="1127694"/>
                  </a:lnTo>
                  <a:lnTo>
                    <a:pt x="1135445" y="1119896"/>
                  </a:lnTo>
                  <a:lnTo>
                    <a:pt x="1146034" y="1112314"/>
                  </a:lnTo>
                  <a:lnTo>
                    <a:pt x="1156603" y="1104731"/>
                  </a:lnTo>
                  <a:lnTo>
                    <a:pt x="1167159" y="1096792"/>
                  </a:lnTo>
                  <a:lnTo>
                    <a:pt x="1177706" y="1088335"/>
                  </a:lnTo>
                  <a:lnTo>
                    <a:pt x="1188247" y="1079364"/>
                  </a:lnTo>
                  <a:lnTo>
                    <a:pt x="1198783" y="1069963"/>
                  </a:lnTo>
                  <a:lnTo>
                    <a:pt x="1209312" y="1060236"/>
                  </a:lnTo>
                  <a:lnTo>
                    <a:pt x="1219672" y="1050433"/>
                  </a:lnTo>
                  <a:lnTo>
                    <a:pt x="1229554" y="1040931"/>
                  </a:lnTo>
                  <a:lnTo>
                    <a:pt x="1238836" y="1031910"/>
                  </a:lnTo>
                  <a:lnTo>
                    <a:pt x="1247713" y="1023209"/>
                  </a:lnTo>
                  <a:lnTo>
                    <a:pt x="1256594" y="1014447"/>
                  </a:lnTo>
                  <a:lnTo>
                    <a:pt x="1265715" y="1005400"/>
                  </a:lnTo>
                  <a:lnTo>
                    <a:pt x="1274978" y="996018"/>
                  </a:lnTo>
                  <a:lnTo>
                    <a:pt x="1284051" y="986333"/>
                  </a:lnTo>
                  <a:lnTo>
                    <a:pt x="1292748" y="976401"/>
                  </a:lnTo>
                  <a:lnTo>
                    <a:pt x="1301047" y="966121"/>
                  </a:lnTo>
                  <a:lnTo>
                    <a:pt x="1308998" y="955234"/>
                  </a:lnTo>
                  <a:lnTo>
                    <a:pt x="1316680" y="943655"/>
                  </a:lnTo>
                  <a:lnTo>
                    <a:pt x="1324160" y="931609"/>
                  </a:lnTo>
                  <a:lnTo>
                    <a:pt x="1331497" y="919523"/>
                  </a:lnTo>
                  <a:lnTo>
                    <a:pt x="1338728" y="907653"/>
                  </a:lnTo>
                  <a:lnTo>
                    <a:pt x="1345720" y="896072"/>
                  </a:lnTo>
                  <a:lnTo>
                    <a:pt x="1352190" y="884763"/>
                  </a:lnTo>
                  <a:lnTo>
                    <a:pt x="1358027" y="873675"/>
                  </a:lnTo>
                  <a:lnTo>
                    <a:pt x="1363438" y="862754"/>
                  </a:lnTo>
                  <a:lnTo>
                    <a:pt x="1368838" y="851954"/>
                  </a:lnTo>
                  <a:lnTo>
                    <a:pt x="1374471" y="841235"/>
                  </a:lnTo>
                  <a:lnTo>
                    <a:pt x="1380237" y="830408"/>
                  </a:lnTo>
                  <a:lnTo>
                    <a:pt x="1385809" y="819146"/>
                  </a:lnTo>
                  <a:lnTo>
                    <a:pt x="1391002" y="807312"/>
                  </a:lnTo>
                  <a:lnTo>
                    <a:pt x="1395795" y="795091"/>
                  </a:lnTo>
                  <a:lnTo>
                    <a:pt x="1400240" y="782889"/>
                  </a:lnTo>
                  <a:lnTo>
                    <a:pt x="1404414" y="770936"/>
                  </a:lnTo>
                  <a:lnTo>
                    <a:pt x="1408386" y="759130"/>
                  </a:lnTo>
                  <a:lnTo>
                    <a:pt x="1412213" y="747138"/>
                  </a:lnTo>
                  <a:lnTo>
                    <a:pt x="1415939" y="734773"/>
                  </a:lnTo>
                  <a:lnTo>
                    <a:pt x="1419596" y="722011"/>
                  </a:lnTo>
                  <a:lnTo>
                    <a:pt x="1423205" y="708904"/>
                  </a:lnTo>
                  <a:lnTo>
                    <a:pt x="1426777" y="695527"/>
                  </a:lnTo>
                  <a:lnTo>
                    <a:pt x="1430159" y="681949"/>
                  </a:lnTo>
                  <a:lnTo>
                    <a:pt x="1433049" y="668227"/>
                  </a:lnTo>
                  <a:lnTo>
                    <a:pt x="1435330" y="654405"/>
                  </a:lnTo>
                  <a:lnTo>
                    <a:pt x="1437201" y="640514"/>
                  </a:lnTo>
                  <a:lnTo>
                    <a:pt x="1439071" y="626574"/>
                  </a:lnTo>
                  <a:lnTo>
                    <a:pt x="1441180" y="612603"/>
                  </a:lnTo>
                  <a:lnTo>
                    <a:pt x="1443428" y="598609"/>
                  </a:lnTo>
                  <a:lnTo>
                    <a:pt x="1445483" y="584601"/>
                  </a:lnTo>
                  <a:lnTo>
                    <a:pt x="1447163" y="570569"/>
                  </a:lnTo>
                  <a:lnTo>
                    <a:pt x="1448443" y="556026"/>
                  </a:lnTo>
                  <a:lnTo>
                    <a:pt x="1449377" y="540052"/>
                  </a:lnTo>
                  <a:lnTo>
                    <a:pt x="1450036" y="522265"/>
                  </a:lnTo>
                  <a:lnTo>
                    <a:pt x="1450324" y="502927"/>
                  </a:lnTo>
                  <a:lnTo>
                    <a:pt x="1449994" y="482651"/>
                  </a:lnTo>
                  <a:lnTo>
                    <a:pt x="1448957" y="461909"/>
                  </a:lnTo>
                  <a:lnTo>
                    <a:pt x="1447279" y="441288"/>
                  </a:lnTo>
                  <a:lnTo>
                    <a:pt x="1445081" y="421531"/>
                  </a:lnTo>
                  <a:lnTo>
                    <a:pt x="1442487" y="402949"/>
                  </a:lnTo>
                  <a:lnTo>
                    <a:pt x="1439440" y="385338"/>
                  </a:lnTo>
                  <a:lnTo>
                    <a:pt x="1435717" y="368197"/>
                  </a:lnTo>
                  <a:lnTo>
                    <a:pt x="1431255" y="351186"/>
                  </a:lnTo>
                  <a:lnTo>
                    <a:pt x="1426292" y="334469"/>
                  </a:lnTo>
                  <a:lnTo>
                    <a:pt x="1421268" y="318609"/>
                  </a:lnTo>
                  <a:lnTo>
                    <a:pt x="1416442" y="303867"/>
                  </a:lnTo>
                  <a:lnTo>
                    <a:pt x="1411727" y="290356"/>
                  </a:lnTo>
                  <a:lnTo>
                    <a:pt x="1406802" y="278200"/>
                  </a:lnTo>
                  <a:lnTo>
                    <a:pt x="1401488" y="267317"/>
                  </a:lnTo>
                  <a:lnTo>
                    <a:pt x="1395767" y="257331"/>
                  </a:lnTo>
                  <a:lnTo>
                    <a:pt x="1389693" y="247689"/>
                  </a:lnTo>
                  <a:lnTo>
                    <a:pt x="1383345" y="238046"/>
                  </a:lnTo>
                  <a:lnTo>
                    <a:pt x="1376792" y="228260"/>
                  </a:lnTo>
                  <a:lnTo>
                    <a:pt x="1370094" y="218303"/>
                  </a:lnTo>
                  <a:lnTo>
                    <a:pt x="1363294" y="208199"/>
                  </a:lnTo>
                  <a:lnTo>
                    <a:pt x="1356423" y="198141"/>
                  </a:lnTo>
                  <a:lnTo>
                    <a:pt x="1349504" y="188470"/>
                  </a:lnTo>
                  <a:lnTo>
                    <a:pt x="1342552" y="179338"/>
                  </a:lnTo>
                  <a:lnTo>
                    <a:pt x="1335579" y="170733"/>
                  </a:lnTo>
                  <a:lnTo>
                    <a:pt x="1328590" y="162567"/>
                  </a:lnTo>
                  <a:lnTo>
                    <a:pt x="1321591" y="154740"/>
                  </a:lnTo>
                  <a:lnTo>
                    <a:pt x="1314586" y="147160"/>
                  </a:lnTo>
                  <a:lnTo>
                    <a:pt x="1307576" y="139755"/>
                  </a:lnTo>
                  <a:lnTo>
                    <a:pt x="1300558" y="132475"/>
                  </a:lnTo>
                  <a:lnTo>
                    <a:pt x="1293370" y="125279"/>
                  </a:lnTo>
                  <a:lnTo>
                    <a:pt x="1285705" y="118141"/>
                  </a:lnTo>
                  <a:lnTo>
                    <a:pt x="1277439" y="111041"/>
                  </a:lnTo>
                  <a:lnTo>
                    <a:pt x="1268769" y="103968"/>
                  </a:lnTo>
                  <a:lnTo>
                    <a:pt x="1260102" y="96913"/>
                  </a:lnTo>
                  <a:lnTo>
                    <a:pt x="1251677" y="89874"/>
                  </a:lnTo>
                  <a:lnTo>
                    <a:pt x="1243393" y="83012"/>
                  </a:lnTo>
                  <a:lnTo>
                    <a:pt x="1234918" y="76631"/>
                  </a:lnTo>
                  <a:lnTo>
                    <a:pt x="1226063" y="70858"/>
                  </a:lnTo>
                  <a:lnTo>
                    <a:pt x="1216641" y="65660"/>
                  </a:lnTo>
                  <a:lnTo>
                    <a:pt x="1206397" y="60934"/>
                  </a:lnTo>
                  <a:lnTo>
                    <a:pt x="1195282" y="56569"/>
                  </a:lnTo>
                  <a:lnTo>
                    <a:pt x="1183563" y="52467"/>
                  </a:lnTo>
                  <a:lnTo>
                    <a:pt x="1171703" y="48551"/>
                  </a:lnTo>
                  <a:lnTo>
                    <a:pt x="1159984" y="44766"/>
                  </a:lnTo>
                  <a:lnTo>
                    <a:pt x="1148337" y="41070"/>
                  </a:lnTo>
                  <a:lnTo>
                    <a:pt x="1136451" y="37434"/>
                  </a:lnTo>
                  <a:lnTo>
                    <a:pt x="1124157" y="33841"/>
                  </a:lnTo>
                  <a:lnTo>
                    <a:pt x="1111443" y="30275"/>
                  </a:lnTo>
                  <a:lnTo>
                    <a:pt x="1098369" y="26727"/>
                  </a:lnTo>
                  <a:lnTo>
                    <a:pt x="1084995" y="23192"/>
                  </a:lnTo>
                  <a:lnTo>
                    <a:pt x="1070740" y="19666"/>
                  </a:lnTo>
                  <a:lnTo>
                    <a:pt x="1054436" y="16145"/>
                  </a:lnTo>
                  <a:lnTo>
                    <a:pt x="1035625" y="12632"/>
                  </a:lnTo>
                  <a:lnTo>
                    <a:pt x="1015127" y="9291"/>
                  </a:lnTo>
                  <a:lnTo>
                    <a:pt x="994598" y="6426"/>
                  </a:lnTo>
                  <a:lnTo>
                    <a:pt x="975012" y="4168"/>
                  </a:lnTo>
                  <a:lnTo>
                    <a:pt x="956476" y="2482"/>
                  </a:lnTo>
                  <a:lnTo>
                    <a:pt x="938588" y="1269"/>
                  </a:lnTo>
                  <a:lnTo>
                    <a:pt x="921005" y="419"/>
                  </a:lnTo>
                  <a:lnTo>
                    <a:pt x="903536" y="0"/>
                  </a:lnTo>
                  <a:lnTo>
                    <a:pt x="886092" y="243"/>
                  </a:lnTo>
                  <a:lnTo>
                    <a:pt x="868640" y="1221"/>
                  </a:lnTo>
                  <a:lnTo>
                    <a:pt x="851169" y="2860"/>
                  </a:lnTo>
                  <a:lnTo>
                    <a:pt x="833679" y="5031"/>
                  </a:lnTo>
                  <a:lnTo>
                    <a:pt x="816172" y="7602"/>
                  </a:lnTo>
                  <a:lnTo>
                    <a:pt x="798654" y="10464"/>
                  </a:lnTo>
                  <a:lnTo>
                    <a:pt x="781127" y="13531"/>
                  </a:lnTo>
                  <a:lnTo>
                    <a:pt x="763592" y="16740"/>
                  </a:lnTo>
                  <a:lnTo>
                    <a:pt x="746054" y="20046"/>
                  </a:lnTo>
                  <a:lnTo>
                    <a:pt x="728513" y="23418"/>
                  </a:lnTo>
                  <a:lnTo>
                    <a:pt x="710970" y="26841"/>
                  </a:lnTo>
                  <a:lnTo>
                    <a:pt x="693425" y="30462"/>
                  </a:lnTo>
                  <a:lnTo>
                    <a:pt x="675880" y="34578"/>
                  </a:lnTo>
                  <a:lnTo>
                    <a:pt x="658334" y="39313"/>
                  </a:lnTo>
                  <a:lnTo>
                    <a:pt x="640787" y="44630"/>
                  </a:lnTo>
                  <a:lnTo>
                    <a:pt x="623240" y="50423"/>
                  </a:lnTo>
                  <a:lnTo>
                    <a:pt x="605693" y="56581"/>
                  </a:lnTo>
                  <a:lnTo>
                    <a:pt x="588145" y="63003"/>
                  </a:lnTo>
                  <a:lnTo>
                    <a:pt x="570598" y="69614"/>
                  </a:lnTo>
                  <a:lnTo>
                    <a:pt x="553046" y="76355"/>
                  </a:lnTo>
                  <a:lnTo>
                    <a:pt x="535326" y="83186"/>
                  </a:lnTo>
                  <a:lnTo>
                    <a:pt x="517130" y="90078"/>
                  </a:lnTo>
                  <a:lnTo>
                    <a:pt x="498334" y="97013"/>
                  </a:lnTo>
                  <a:lnTo>
                    <a:pt x="479134" y="103974"/>
                  </a:lnTo>
                  <a:lnTo>
                    <a:pt x="459939" y="110956"/>
                  </a:lnTo>
                  <a:lnTo>
                    <a:pt x="440984" y="117954"/>
                  </a:lnTo>
                  <a:lnTo>
                    <a:pt x="422171" y="125129"/>
                  </a:lnTo>
                  <a:lnTo>
                    <a:pt x="403167" y="132784"/>
                  </a:lnTo>
                  <a:lnTo>
                    <a:pt x="383793" y="141053"/>
                  </a:lnTo>
                  <a:lnTo>
                    <a:pt x="364187" y="150066"/>
                  </a:lnTo>
                  <a:lnTo>
                    <a:pt x="344712" y="160026"/>
                  </a:lnTo>
                  <a:lnTo>
                    <a:pt x="325566" y="170952"/>
                  </a:lnTo>
                  <a:lnTo>
                    <a:pt x="306623" y="182714"/>
                  </a:lnTo>
                  <a:lnTo>
                    <a:pt x="287532" y="195133"/>
                  </a:lnTo>
                  <a:lnTo>
                    <a:pt x="268099" y="208046"/>
                  </a:lnTo>
                  <a:lnTo>
                    <a:pt x="248454" y="221479"/>
                  </a:lnTo>
                  <a:lnTo>
                    <a:pt x="228952" y="235634"/>
                  </a:lnTo>
                  <a:lnTo>
                    <a:pt x="209798" y="250561"/>
                  </a:lnTo>
                  <a:lnTo>
                    <a:pt x="191189" y="266009"/>
                  </a:lnTo>
                  <a:lnTo>
                    <a:pt x="173385" y="281532"/>
                  </a:lnTo>
                  <a:lnTo>
                    <a:pt x="156453" y="296854"/>
                  </a:lnTo>
                  <a:lnTo>
                    <a:pt x="140456" y="311565"/>
                  </a:lnTo>
                  <a:lnTo>
                    <a:pt x="125546" y="325065"/>
                  </a:lnTo>
                  <a:lnTo>
                    <a:pt x="111711" y="337133"/>
                  </a:lnTo>
                  <a:lnTo>
                    <a:pt x="99241" y="347590"/>
                  </a:lnTo>
                  <a:lnTo>
                    <a:pt x="87586" y="357143"/>
                  </a:lnTo>
                  <a:lnTo>
                    <a:pt x="75720" y="366630"/>
                  </a:lnTo>
                  <a:lnTo>
                    <a:pt x="61721" y="3776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70713" y="187052"/>
            <a:ext cx="1728915" cy="697343"/>
            <a:chOff x="270713" y="187052"/>
            <a:chExt cx="1728915" cy="697343"/>
          </a:xfrm>
        </p:grpSpPr>
        <p:sp>
          <p:nvSpPr>
            <p:cNvPr id="2" name="Freeform 1"/>
            <p:cNvSpPr/>
            <p:nvPr/>
          </p:nvSpPr>
          <p:spPr>
            <a:xfrm>
              <a:off x="270713" y="284269"/>
              <a:ext cx="10406" cy="442198"/>
            </a:xfrm>
            <a:custGeom>
              <a:avLst/>
              <a:gdLst/>
              <a:ahLst/>
              <a:cxnLst/>
              <a:rect l="0" t="0" r="0" b="0"/>
              <a:pathLst>
                <a:path w="10406" h="442198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5" y="83256"/>
                  </a:lnTo>
                  <a:lnTo>
                    <a:pt x="178" y="101011"/>
                  </a:lnTo>
                  <a:lnTo>
                    <a:pt x="827" y="118684"/>
                  </a:lnTo>
                  <a:lnTo>
                    <a:pt x="2075" y="135788"/>
                  </a:lnTo>
                  <a:lnTo>
                    <a:pt x="3728" y="152371"/>
                  </a:lnTo>
                  <a:lnTo>
                    <a:pt x="5376" y="168806"/>
                  </a:lnTo>
                  <a:lnTo>
                    <a:pt x="6779" y="185340"/>
                  </a:lnTo>
                  <a:lnTo>
                    <a:pt x="7872" y="201904"/>
                  </a:lnTo>
                  <a:lnTo>
                    <a:pt x="8679" y="218192"/>
                  </a:lnTo>
                  <a:lnTo>
                    <a:pt x="9257" y="234044"/>
                  </a:lnTo>
                  <a:lnTo>
                    <a:pt x="9662" y="249454"/>
                  </a:lnTo>
                  <a:lnTo>
                    <a:pt x="9942" y="264489"/>
                  </a:lnTo>
                  <a:lnTo>
                    <a:pt x="10133" y="279232"/>
                  </a:lnTo>
                  <a:lnTo>
                    <a:pt x="10262" y="293759"/>
                  </a:lnTo>
                  <a:lnTo>
                    <a:pt x="10350" y="308134"/>
                  </a:lnTo>
                  <a:lnTo>
                    <a:pt x="10405" y="322401"/>
                  </a:lnTo>
                  <a:lnTo>
                    <a:pt x="10271" y="336595"/>
                  </a:lnTo>
                  <a:lnTo>
                    <a:pt x="9649" y="350737"/>
                  </a:lnTo>
                  <a:lnTo>
                    <a:pt x="8419" y="364837"/>
                  </a:lnTo>
                  <a:lnTo>
                    <a:pt x="6770" y="378683"/>
                  </a:lnTo>
                  <a:lnTo>
                    <a:pt x="4952" y="393422"/>
                  </a:lnTo>
                  <a:lnTo>
                    <a:pt x="2805" y="412586"/>
                  </a:lnTo>
                  <a:lnTo>
                    <a:pt x="1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7584" y="294798"/>
              <a:ext cx="31587" cy="515897"/>
            </a:xfrm>
            <a:custGeom>
              <a:avLst/>
              <a:gdLst/>
              <a:ahLst/>
              <a:cxnLst/>
              <a:rect l="0" t="0" r="0" b="0"/>
              <a:pathLst>
                <a:path w="31587" h="515897">
                  <a:moveTo>
                    <a:pt x="31586" y="0"/>
                  </a:moveTo>
                  <a:lnTo>
                    <a:pt x="31519" y="11869"/>
                  </a:lnTo>
                  <a:lnTo>
                    <a:pt x="30878" y="24279"/>
                  </a:lnTo>
                  <a:lnTo>
                    <a:pt x="29586" y="38474"/>
                  </a:lnTo>
                  <a:lnTo>
                    <a:pt x="27899" y="54527"/>
                  </a:lnTo>
                  <a:lnTo>
                    <a:pt x="26232" y="72469"/>
                  </a:lnTo>
                  <a:lnTo>
                    <a:pt x="24818" y="92102"/>
                  </a:lnTo>
                  <a:lnTo>
                    <a:pt x="23720" y="112781"/>
                  </a:lnTo>
                  <a:lnTo>
                    <a:pt x="22910" y="133560"/>
                  </a:lnTo>
                  <a:lnTo>
                    <a:pt x="22330" y="153892"/>
                  </a:lnTo>
                  <a:lnTo>
                    <a:pt x="21924" y="173453"/>
                  </a:lnTo>
                  <a:lnTo>
                    <a:pt x="21644" y="191975"/>
                  </a:lnTo>
                  <a:lnTo>
                    <a:pt x="21453" y="209437"/>
                  </a:lnTo>
                  <a:lnTo>
                    <a:pt x="21323" y="226148"/>
                  </a:lnTo>
                  <a:lnTo>
                    <a:pt x="21236" y="242612"/>
                  </a:lnTo>
                  <a:lnTo>
                    <a:pt x="21173" y="259142"/>
                  </a:lnTo>
                  <a:lnTo>
                    <a:pt x="20960" y="275859"/>
                  </a:lnTo>
                  <a:lnTo>
                    <a:pt x="20285" y="292776"/>
                  </a:lnTo>
                  <a:lnTo>
                    <a:pt x="19018" y="309860"/>
                  </a:lnTo>
                  <a:lnTo>
                    <a:pt x="17354" y="326910"/>
                  </a:lnTo>
                  <a:lnTo>
                    <a:pt x="15698" y="343583"/>
                  </a:lnTo>
                  <a:lnTo>
                    <a:pt x="14285" y="359723"/>
                  </a:lnTo>
                  <a:lnTo>
                    <a:pt x="13016" y="375339"/>
                  </a:lnTo>
                  <a:lnTo>
                    <a:pt x="11557" y="390519"/>
                  </a:lnTo>
                  <a:lnTo>
                    <a:pt x="9729" y="405367"/>
                  </a:lnTo>
                  <a:lnTo>
                    <a:pt x="7670" y="420136"/>
                  </a:lnTo>
                  <a:lnTo>
                    <a:pt x="5742" y="435205"/>
                  </a:lnTo>
                  <a:lnTo>
                    <a:pt x="4148" y="450735"/>
                  </a:lnTo>
                  <a:lnTo>
                    <a:pt x="2922" y="465968"/>
                  </a:lnTo>
                  <a:lnTo>
                    <a:pt x="1892" y="480833"/>
                  </a:lnTo>
                  <a:lnTo>
                    <a:pt x="970" y="496637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89181" y="187052"/>
              <a:ext cx="123731" cy="255146"/>
            </a:xfrm>
            <a:custGeom>
              <a:avLst/>
              <a:gdLst/>
              <a:ahLst/>
              <a:cxnLst/>
              <a:rect l="0" t="0" r="0" b="0"/>
              <a:pathLst>
                <a:path w="123731" h="255146">
                  <a:moveTo>
                    <a:pt x="123730" y="76160"/>
                  </a:moveTo>
                  <a:lnTo>
                    <a:pt x="123596" y="64559"/>
                  </a:lnTo>
                  <a:lnTo>
                    <a:pt x="122315" y="54711"/>
                  </a:lnTo>
                  <a:lnTo>
                    <a:pt x="119722" y="45705"/>
                  </a:lnTo>
                  <a:lnTo>
                    <a:pt x="116002" y="37264"/>
                  </a:lnTo>
                  <a:lnTo>
                    <a:pt x="111370" y="29236"/>
                  </a:lnTo>
                  <a:lnTo>
                    <a:pt x="106027" y="21523"/>
                  </a:lnTo>
                  <a:lnTo>
                    <a:pt x="99834" y="14364"/>
                  </a:lnTo>
                  <a:lnTo>
                    <a:pt x="92323" y="8309"/>
                  </a:lnTo>
                  <a:lnTo>
                    <a:pt x="83355" y="3585"/>
                  </a:lnTo>
                  <a:lnTo>
                    <a:pt x="73402" y="584"/>
                  </a:lnTo>
                  <a:lnTo>
                    <a:pt x="63337" y="0"/>
                  </a:lnTo>
                  <a:lnTo>
                    <a:pt x="53681" y="1980"/>
                  </a:lnTo>
                  <a:lnTo>
                    <a:pt x="44589" y="6055"/>
                  </a:lnTo>
                  <a:lnTo>
                    <a:pt x="36030" y="11455"/>
                  </a:lnTo>
                  <a:lnTo>
                    <a:pt x="27914" y="17607"/>
                  </a:lnTo>
                  <a:lnTo>
                    <a:pt x="20465" y="24496"/>
                  </a:lnTo>
                  <a:lnTo>
                    <a:pt x="14206" y="32550"/>
                  </a:lnTo>
                  <a:lnTo>
                    <a:pt x="9327" y="41928"/>
                  </a:lnTo>
                  <a:lnTo>
                    <a:pt x="5710" y="52513"/>
                  </a:lnTo>
                  <a:lnTo>
                    <a:pt x="3115" y="64076"/>
                  </a:lnTo>
                  <a:lnTo>
                    <a:pt x="1298" y="76372"/>
                  </a:lnTo>
                  <a:lnTo>
                    <a:pt x="212" y="89037"/>
                  </a:lnTo>
                  <a:lnTo>
                    <a:pt x="0" y="101605"/>
                  </a:lnTo>
                  <a:lnTo>
                    <a:pt x="677" y="113828"/>
                  </a:lnTo>
                  <a:lnTo>
                    <a:pt x="2453" y="125490"/>
                  </a:lnTo>
                  <a:lnTo>
                    <a:pt x="5780" y="136329"/>
                  </a:lnTo>
                  <a:lnTo>
                    <a:pt x="10764" y="146274"/>
                  </a:lnTo>
                  <a:lnTo>
                    <a:pt x="17213" y="154935"/>
                  </a:lnTo>
                  <a:lnTo>
                    <a:pt x="24831" y="161551"/>
                  </a:lnTo>
                  <a:lnTo>
                    <a:pt x="33319" y="165883"/>
                  </a:lnTo>
                  <a:lnTo>
                    <a:pt x="42270" y="167996"/>
                  </a:lnTo>
                  <a:lnTo>
                    <a:pt x="51191" y="167985"/>
                  </a:lnTo>
                  <a:lnTo>
                    <a:pt x="59810" y="166122"/>
                  </a:lnTo>
                  <a:lnTo>
                    <a:pt x="67901" y="162621"/>
                  </a:lnTo>
                  <a:lnTo>
                    <a:pt x="75188" y="157537"/>
                  </a:lnTo>
                  <a:lnTo>
                    <a:pt x="81609" y="151050"/>
                  </a:lnTo>
                  <a:lnTo>
                    <a:pt x="87261" y="143426"/>
                  </a:lnTo>
                  <a:lnTo>
                    <a:pt x="92299" y="134939"/>
                  </a:lnTo>
                  <a:lnTo>
                    <a:pt x="96879" y="125824"/>
                  </a:lnTo>
                  <a:lnTo>
                    <a:pt x="101125" y="116263"/>
                  </a:lnTo>
                  <a:lnTo>
                    <a:pt x="105139" y="106393"/>
                  </a:lnTo>
                  <a:lnTo>
                    <a:pt x="108996" y="96380"/>
                  </a:lnTo>
                  <a:lnTo>
                    <a:pt x="112935" y="88800"/>
                  </a:lnTo>
                  <a:lnTo>
                    <a:pt x="116483" y="87152"/>
                  </a:lnTo>
                  <a:lnTo>
                    <a:pt x="118492" y="91088"/>
                  </a:lnTo>
                  <a:lnTo>
                    <a:pt x="118923" y="99238"/>
                  </a:lnTo>
                  <a:lnTo>
                    <a:pt x="118297" y="110212"/>
                  </a:lnTo>
                  <a:lnTo>
                    <a:pt x="117278" y="122780"/>
                  </a:lnTo>
                  <a:lnTo>
                    <a:pt x="116265" y="136161"/>
                  </a:lnTo>
                  <a:lnTo>
                    <a:pt x="115416" y="150096"/>
                  </a:lnTo>
                  <a:lnTo>
                    <a:pt x="114764" y="164680"/>
                  </a:lnTo>
                  <a:lnTo>
                    <a:pt x="114285" y="179927"/>
                  </a:lnTo>
                  <a:lnTo>
                    <a:pt x="113944" y="195189"/>
                  </a:lnTo>
                  <a:lnTo>
                    <a:pt x="113669" y="210830"/>
                  </a:lnTo>
                  <a:lnTo>
                    <a:pt x="113435" y="229340"/>
                  </a:lnTo>
                  <a:lnTo>
                    <a:pt x="113201" y="2551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91812" y="505367"/>
              <a:ext cx="326385" cy="52644"/>
            </a:xfrm>
            <a:custGeom>
              <a:avLst/>
              <a:gdLst/>
              <a:ahLst/>
              <a:cxnLst/>
              <a:rect l="0" t="0" r="0" b="0"/>
              <a:pathLst>
                <a:path w="326385" h="52644">
                  <a:moveTo>
                    <a:pt x="326384" y="0"/>
                  </a:moveTo>
                  <a:lnTo>
                    <a:pt x="314648" y="2867"/>
                  </a:lnTo>
                  <a:lnTo>
                    <a:pt x="303520" y="5009"/>
                  </a:lnTo>
                  <a:lnTo>
                    <a:pt x="291926" y="6617"/>
                  </a:lnTo>
                  <a:lnTo>
                    <a:pt x="279938" y="7970"/>
                  </a:lnTo>
                  <a:lnTo>
                    <a:pt x="267926" y="9467"/>
                  </a:lnTo>
                  <a:lnTo>
                    <a:pt x="256119" y="11314"/>
                  </a:lnTo>
                  <a:lnTo>
                    <a:pt x="244420" y="13381"/>
                  </a:lnTo>
                  <a:lnTo>
                    <a:pt x="232503" y="15313"/>
                  </a:lnTo>
                  <a:lnTo>
                    <a:pt x="220195" y="16914"/>
                  </a:lnTo>
                  <a:lnTo>
                    <a:pt x="207641" y="18311"/>
                  </a:lnTo>
                  <a:lnTo>
                    <a:pt x="195208" y="19855"/>
                  </a:lnTo>
                  <a:lnTo>
                    <a:pt x="183096" y="21740"/>
                  </a:lnTo>
                  <a:lnTo>
                    <a:pt x="171182" y="23837"/>
                  </a:lnTo>
                  <a:lnTo>
                    <a:pt x="159116" y="25792"/>
                  </a:lnTo>
                  <a:lnTo>
                    <a:pt x="146702" y="27408"/>
                  </a:lnTo>
                  <a:lnTo>
                    <a:pt x="133907" y="28815"/>
                  </a:lnTo>
                  <a:lnTo>
                    <a:pt x="120778" y="30367"/>
                  </a:lnTo>
                  <a:lnTo>
                    <a:pt x="107386" y="32259"/>
                  </a:lnTo>
                  <a:lnTo>
                    <a:pt x="93798" y="34360"/>
                  </a:lnTo>
                  <a:lnTo>
                    <a:pt x="80070" y="36316"/>
                  </a:lnTo>
                  <a:lnTo>
                    <a:pt x="66257" y="37934"/>
                  </a:lnTo>
                  <a:lnTo>
                    <a:pt x="52804" y="39374"/>
                  </a:lnTo>
                  <a:lnTo>
                    <a:pt x="39116" y="41316"/>
                  </a:lnTo>
                  <a:lnTo>
                    <a:pt x="22872" y="4504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78753" y="652767"/>
              <a:ext cx="7817" cy="231628"/>
            </a:xfrm>
            <a:custGeom>
              <a:avLst/>
              <a:gdLst/>
              <a:ahLst/>
              <a:cxnLst/>
              <a:rect l="0" t="0" r="0" b="0"/>
              <a:pathLst>
                <a:path w="7817" h="231628">
                  <a:moveTo>
                    <a:pt x="7816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61"/>
                  </a:lnTo>
                  <a:lnTo>
                    <a:pt x="201" y="50309"/>
                  </a:lnTo>
                  <a:lnTo>
                    <a:pt x="0" y="64638"/>
                  </a:lnTo>
                  <a:lnTo>
                    <a:pt x="651" y="79106"/>
                  </a:lnTo>
                  <a:lnTo>
                    <a:pt x="1890" y="93556"/>
                  </a:lnTo>
                  <a:lnTo>
                    <a:pt x="3254" y="107932"/>
                  </a:lnTo>
                  <a:lnTo>
                    <a:pt x="4463" y="122227"/>
                  </a:lnTo>
                  <a:lnTo>
                    <a:pt x="5425" y="136452"/>
                  </a:lnTo>
                  <a:lnTo>
                    <a:pt x="6145" y="150622"/>
                  </a:lnTo>
                  <a:lnTo>
                    <a:pt x="6664" y="164738"/>
                  </a:lnTo>
                  <a:lnTo>
                    <a:pt x="7030" y="178398"/>
                  </a:lnTo>
                  <a:lnTo>
                    <a:pt x="7323" y="192249"/>
                  </a:lnTo>
                  <a:lnTo>
                    <a:pt x="7570" y="208626"/>
                  </a:lnTo>
                  <a:lnTo>
                    <a:pt x="7816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672605" y="642238"/>
              <a:ext cx="154106" cy="241292"/>
            </a:xfrm>
            <a:custGeom>
              <a:avLst/>
              <a:gdLst/>
              <a:ahLst/>
              <a:cxnLst/>
              <a:rect l="0" t="0" r="0" b="0"/>
              <a:pathLst>
                <a:path w="154106" h="241292">
                  <a:moveTo>
                    <a:pt x="82420" y="21057"/>
                  </a:moveTo>
                  <a:lnTo>
                    <a:pt x="73685" y="24058"/>
                  </a:lnTo>
                  <a:lnTo>
                    <a:pt x="65979" y="27480"/>
                  </a:lnTo>
                  <a:lnTo>
                    <a:pt x="58577" y="31681"/>
                  </a:lnTo>
                  <a:lnTo>
                    <a:pt x="51315" y="36754"/>
                  </a:lnTo>
                  <a:lnTo>
                    <a:pt x="44136" y="42884"/>
                  </a:lnTo>
                  <a:lnTo>
                    <a:pt x="37016" y="50068"/>
                  </a:lnTo>
                  <a:lnTo>
                    <a:pt x="30099" y="58154"/>
                  </a:lnTo>
                  <a:lnTo>
                    <a:pt x="23680" y="66949"/>
                  </a:lnTo>
                  <a:lnTo>
                    <a:pt x="17886" y="76274"/>
                  </a:lnTo>
                  <a:lnTo>
                    <a:pt x="12845" y="86144"/>
                  </a:lnTo>
                  <a:lnTo>
                    <a:pt x="8756" y="96754"/>
                  </a:lnTo>
                  <a:lnTo>
                    <a:pt x="5637" y="108151"/>
                  </a:lnTo>
                  <a:lnTo>
                    <a:pt x="3356" y="120246"/>
                  </a:lnTo>
                  <a:lnTo>
                    <a:pt x="1733" y="132896"/>
                  </a:lnTo>
                  <a:lnTo>
                    <a:pt x="606" y="145963"/>
                  </a:lnTo>
                  <a:lnTo>
                    <a:pt x="0" y="159332"/>
                  </a:lnTo>
                  <a:lnTo>
                    <a:pt x="116" y="172913"/>
                  </a:lnTo>
                  <a:lnTo>
                    <a:pt x="1018" y="186626"/>
                  </a:lnTo>
                  <a:lnTo>
                    <a:pt x="2946" y="199936"/>
                  </a:lnTo>
                  <a:lnTo>
                    <a:pt x="6376" y="211888"/>
                  </a:lnTo>
                  <a:lnTo>
                    <a:pt x="11428" y="222063"/>
                  </a:lnTo>
                  <a:lnTo>
                    <a:pt x="17924" y="230215"/>
                  </a:lnTo>
                  <a:lnTo>
                    <a:pt x="25572" y="236025"/>
                  </a:lnTo>
                  <a:lnTo>
                    <a:pt x="34085" y="239560"/>
                  </a:lnTo>
                  <a:lnTo>
                    <a:pt x="43223" y="241173"/>
                  </a:lnTo>
                  <a:lnTo>
                    <a:pt x="52801" y="241291"/>
                  </a:lnTo>
                  <a:lnTo>
                    <a:pt x="62681" y="240302"/>
                  </a:lnTo>
                  <a:lnTo>
                    <a:pt x="72601" y="238355"/>
                  </a:lnTo>
                  <a:lnTo>
                    <a:pt x="82188" y="235380"/>
                  </a:lnTo>
                  <a:lnTo>
                    <a:pt x="91266" y="231414"/>
                  </a:lnTo>
                  <a:lnTo>
                    <a:pt x="99837" y="226446"/>
                  </a:lnTo>
                  <a:lnTo>
                    <a:pt x="107981" y="220355"/>
                  </a:lnTo>
                  <a:lnTo>
                    <a:pt x="115790" y="213181"/>
                  </a:lnTo>
                  <a:lnTo>
                    <a:pt x="123188" y="205090"/>
                  </a:lnTo>
                  <a:lnTo>
                    <a:pt x="129938" y="196289"/>
                  </a:lnTo>
                  <a:lnTo>
                    <a:pt x="135957" y="186958"/>
                  </a:lnTo>
                  <a:lnTo>
                    <a:pt x="141152" y="177082"/>
                  </a:lnTo>
                  <a:lnTo>
                    <a:pt x="145344" y="166469"/>
                  </a:lnTo>
                  <a:lnTo>
                    <a:pt x="148533" y="155064"/>
                  </a:lnTo>
                  <a:lnTo>
                    <a:pt x="150861" y="142794"/>
                  </a:lnTo>
                  <a:lnTo>
                    <a:pt x="152514" y="129493"/>
                  </a:lnTo>
                  <a:lnTo>
                    <a:pt x="153658" y="115185"/>
                  </a:lnTo>
                  <a:lnTo>
                    <a:pt x="154105" y="100509"/>
                  </a:lnTo>
                  <a:lnTo>
                    <a:pt x="153350" y="86576"/>
                  </a:lnTo>
                  <a:lnTo>
                    <a:pt x="151210" y="73953"/>
                  </a:lnTo>
                  <a:lnTo>
                    <a:pt x="147807" y="62682"/>
                  </a:lnTo>
                  <a:lnTo>
                    <a:pt x="143380" y="52571"/>
                  </a:lnTo>
                  <a:lnTo>
                    <a:pt x="138175" y="43366"/>
                  </a:lnTo>
                  <a:lnTo>
                    <a:pt x="132240" y="34996"/>
                  </a:lnTo>
                  <a:lnTo>
                    <a:pt x="125433" y="27578"/>
                  </a:lnTo>
                  <a:lnTo>
                    <a:pt x="117754" y="21103"/>
                  </a:lnTo>
                  <a:lnTo>
                    <a:pt x="109589" y="15582"/>
                  </a:lnTo>
                  <a:lnTo>
                    <a:pt x="100720" y="10580"/>
                  </a:lnTo>
                  <a:lnTo>
                    <a:pt x="89251" y="5656"/>
                  </a:lnTo>
                  <a:lnTo>
                    <a:pt x="718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76165" y="431668"/>
              <a:ext cx="1" cy="200042"/>
            </a:xfrm>
            <a:custGeom>
              <a:avLst/>
              <a:gdLst/>
              <a:ahLst/>
              <a:cxnLst/>
              <a:rect l="0" t="0" r="0" b="0"/>
              <a:pathLst>
                <a:path w="1" h="200042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8"/>
                  </a:lnTo>
                  <a:lnTo>
                    <a:pt x="0" y="93558"/>
                  </a:lnTo>
                  <a:lnTo>
                    <a:pt x="0" y="107933"/>
                  </a:lnTo>
                  <a:lnTo>
                    <a:pt x="0" y="122218"/>
                  </a:lnTo>
                  <a:lnTo>
                    <a:pt x="0" y="136205"/>
                  </a:lnTo>
                  <a:lnTo>
                    <a:pt x="0" y="151059"/>
                  </a:lnTo>
                  <a:lnTo>
                    <a:pt x="0" y="17032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091936" y="547482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138464" y="5800"/>
                  </a:lnTo>
                  <a:lnTo>
                    <a:pt x="128837" y="10724"/>
                  </a:lnTo>
                  <a:lnTo>
                    <a:pt x="117549" y="15227"/>
                  </a:lnTo>
                  <a:lnTo>
                    <a:pt x="104882" y="19448"/>
                  </a:lnTo>
                  <a:lnTo>
                    <a:pt x="91403" y="23461"/>
                  </a:lnTo>
                  <a:lnTo>
                    <a:pt x="77540" y="27322"/>
                  </a:lnTo>
                  <a:lnTo>
                    <a:pt x="63743" y="31116"/>
                  </a:lnTo>
                  <a:lnTo>
                    <a:pt x="48987" y="35436"/>
                  </a:lnTo>
                  <a:lnTo>
                    <a:pt x="29748" y="4177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76206" y="383626"/>
              <a:ext cx="269334" cy="469183"/>
            </a:xfrm>
            <a:custGeom>
              <a:avLst/>
              <a:gdLst/>
              <a:ahLst/>
              <a:cxnLst/>
              <a:rect l="0" t="0" r="0" b="0"/>
              <a:pathLst>
                <a:path w="269334" h="469183">
                  <a:moveTo>
                    <a:pt x="42114" y="16456"/>
                  </a:moveTo>
                  <a:lnTo>
                    <a:pt x="48116" y="10723"/>
                  </a:lnTo>
                  <a:lnTo>
                    <a:pt x="54961" y="6439"/>
                  </a:lnTo>
                  <a:lnTo>
                    <a:pt x="63353" y="3237"/>
                  </a:lnTo>
                  <a:lnTo>
                    <a:pt x="73153" y="1050"/>
                  </a:lnTo>
                  <a:lnTo>
                    <a:pt x="84116" y="0"/>
                  </a:lnTo>
                  <a:lnTo>
                    <a:pt x="95972" y="63"/>
                  </a:lnTo>
                  <a:lnTo>
                    <a:pt x="108323" y="1233"/>
                  </a:lnTo>
                  <a:lnTo>
                    <a:pt x="120671" y="3609"/>
                  </a:lnTo>
                  <a:lnTo>
                    <a:pt x="132742" y="7136"/>
                  </a:lnTo>
                  <a:lnTo>
                    <a:pt x="144301" y="11791"/>
                  </a:lnTo>
                  <a:lnTo>
                    <a:pt x="155070" y="17664"/>
                  </a:lnTo>
                  <a:lnTo>
                    <a:pt x="164971" y="24694"/>
                  </a:lnTo>
                  <a:lnTo>
                    <a:pt x="173774" y="32854"/>
                  </a:lnTo>
                  <a:lnTo>
                    <a:pt x="181016" y="42234"/>
                  </a:lnTo>
                  <a:lnTo>
                    <a:pt x="186583" y="52758"/>
                  </a:lnTo>
                  <a:lnTo>
                    <a:pt x="190339" y="63909"/>
                  </a:lnTo>
                  <a:lnTo>
                    <a:pt x="191969" y="74853"/>
                  </a:lnTo>
                  <a:lnTo>
                    <a:pt x="191509" y="85136"/>
                  </a:lnTo>
                  <a:lnTo>
                    <a:pt x="189270" y="94665"/>
                  </a:lnTo>
                  <a:lnTo>
                    <a:pt x="185642" y="103525"/>
                  </a:lnTo>
                  <a:lnTo>
                    <a:pt x="180980" y="111856"/>
                  </a:lnTo>
                  <a:lnTo>
                    <a:pt x="175413" y="119790"/>
                  </a:lnTo>
                  <a:lnTo>
                    <a:pt x="168853" y="127440"/>
                  </a:lnTo>
                  <a:lnTo>
                    <a:pt x="161335" y="134890"/>
                  </a:lnTo>
                  <a:lnTo>
                    <a:pt x="153170" y="142200"/>
                  </a:lnTo>
                  <a:lnTo>
                    <a:pt x="144843" y="149417"/>
                  </a:lnTo>
                  <a:lnTo>
                    <a:pt x="136694" y="156572"/>
                  </a:lnTo>
                  <a:lnTo>
                    <a:pt x="130405" y="163773"/>
                  </a:lnTo>
                  <a:lnTo>
                    <a:pt x="128400" y="170383"/>
                  </a:lnTo>
                  <a:lnTo>
                    <a:pt x="130951" y="175456"/>
                  </a:lnTo>
                  <a:lnTo>
                    <a:pt x="137471" y="179411"/>
                  </a:lnTo>
                  <a:lnTo>
                    <a:pt x="147131" y="182841"/>
                  </a:lnTo>
                  <a:lnTo>
                    <a:pt x="158650" y="186259"/>
                  </a:lnTo>
                  <a:lnTo>
                    <a:pt x="170450" y="190134"/>
                  </a:lnTo>
                  <a:lnTo>
                    <a:pt x="181639" y="194654"/>
                  </a:lnTo>
                  <a:lnTo>
                    <a:pt x="191947" y="199801"/>
                  </a:lnTo>
                  <a:lnTo>
                    <a:pt x="201413" y="205467"/>
                  </a:lnTo>
                  <a:lnTo>
                    <a:pt x="210191" y="211538"/>
                  </a:lnTo>
                  <a:lnTo>
                    <a:pt x="218445" y="218070"/>
                  </a:lnTo>
                  <a:lnTo>
                    <a:pt x="226319" y="225285"/>
                  </a:lnTo>
                  <a:lnTo>
                    <a:pt x="233918" y="233249"/>
                  </a:lnTo>
                  <a:lnTo>
                    <a:pt x="241161" y="241885"/>
                  </a:lnTo>
                  <a:lnTo>
                    <a:pt x="247801" y="251060"/>
                  </a:lnTo>
                  <a:lnTo>
                    <a:pt x="253743" y="260650"/>
                  </a:lnTo>
                  <a:lnTo>
                    <a:pt x="258885" y="270870"/>
                  </a:lnTo>
                  <a:lnTo>
                    <a:pt x="263041" y="282247"/>
                  </a:lnTo>
                  <a:lnTo>
                    <a:pt x="266200" y="294969"/>
                  </a:lnTo>
                  <a:lnTo>
                    <a:pt x="268339" y="308598"/>
                  </a:lnTo>
                  <a:lnTo>
                    <a:pt x="269333" y="322285"/>
                  </a:lnTo>
                  <a:lnTo>
                    <a:pt x="269224" y="335526"/>
                  </a:lnTo>
                  <a:lnTo>
                    <a:pt x="268187" y="348178"/>
                  </a:lnTo>
                  <a:lnTo>
                    <a:pt x="266429" y="360281"/>
                  </a:lnTo>
                  <a:lnTo>
                    <a:pt x="264127" y="371933"/>
                  </a:lnTo>
                  <a:lnTo>
                    <a:pt x="261109" y="383081"/>
                  </a:lnTo>
                  <a:lnTo>
                    <a:pt x="256874" y="393507"/>
                  </a:lnTo>
                  <a:lnTo>
                    <a:pt x="251245" y="403152"/>
                  </a:lnTo>
                  <a:lnTo>
                    <a:pt x="244344" y="411936"/>
                  </a:lnTo>
                  <a:lnTo>
                    <a:pt x="236418" y="419691"/>
                  </a:lnTo>
                  <a:lnTo>
                    <a:pt x="227713" y="426426"/>
                  </a:lnTo>
                  <a:lnTo>
                    <a:pt x="218447" y="432289"/>
                  </a:lnTo>
                  <a:lnTo>
                    <a:pt x="208780" y="437468"/>
                  </a:lnTo>
                  <a:lnTo>
                    <a:pt x="198829" y="442137"/>
                  </a:lnTo>
                  <a:lnTo>
                    <a:pt x="188351" y="446274"/>
                  </a:lnTo>
                  <a:lnTo>
                    <a:pt x="176792" y="449681"/>
                  </a:lnTo>
                  <a:lnTo>
                    <a:pt x="163940" y="452312"/>
                  </a:lnTo>
                  <a:lnTo>
                    <a:pt x="150054" y="454418"/>
                  </a:lnTo>
                  <a:lnTo>
                    <a:pt x="135661" y="456447"/>
                  </a:lnTo>
                  <a:lnTo>
                    <a:pt x="121127" y="458662"/>
                  </a:lnTo>
                  <a:lnTo>
                    <a:pt x="106624" y="460982"/>
                  </a:lnTo>
                  <a:lnTo>
                    <a:pt x="92206" y="463085"/>
                  </a:lnTo>
                  <a:lnTo>
                    <a:pt x="77891" y="464797"/>
                  </a:lnTo>
                  <a:lnTo>
                    <a:pt x="63884" y="466102"/>
                  </a:lnTo>
                  <a:lnTo>
                    <a:pt x="49011" y="467194"/>
                  </a:lnTo>
                  <a:lnTo>
                    <a:pt x="29731" y="468165"/>
                  </a:lnTo>
                  <a:lnTo>
                    <a:pt x="0" y="4691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60517" y="221098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5"/>
                  </a:lnTo>
                  <a:lnTo>
                    <a:pt x="0" y="90406"/>
                  </a:lnTo>
                  <a:lnTo>
                    <a:pt x="0" y="106493"/>
                  </a:lnTo>
                  <a:lnTo>
                    <a:pt x="0" y="122834"/>
                  </a:lnTo>
                  <a:lnTo>
                    <a:pt x="0" y="14197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86817" y="452725"/>
              <a:ext cx="168457" cy="84229"/>
            </a:xfrm>
            <a:custGeom>
              <a:avLst/>
              <a:gdLst/>
              <a:ahLst/>
              <a:cxnLst/>
              <a:rect l="0" t="0" r="0" b="0"/>
              <a:pathLst>
                <a:path w="168457" h="84229">
                  <a:moveTo>
                    <a:pt x="168456" y="0"/>
                  </a:moveTo>
                  <a:lnTo>
                    <a:pt x="159655" y="3001"/>
                  </a:lnTo>
                  <a:lnTo>
                    <a:pt x="151308" y="6423"/>
                  </a:lnTo>
                  <a:lnTo>
                    <a:pt x="142609" y="10615"/>
                  </a:lnTo>
                  <a:lnTo>
                    <a:pt x="133489" y="15342"/>
                  </a:lnTo>
                  <a:lnTo>
                    <a:pt x="123993" y="20175"/>
                  </a:lnTo>
                  <a:lnTo>
                    <a:pt x="114207" y="24857"/>
                  </a:lnTo>
                  <a:lnTo>
                    <a:pt x="104366" y="29466"/>
                  </a:lnTo>
                  <a:lnTo>
                    <a:pt x="94839" y="34316"/>
                  </a:lnTo>
                  <a:lnTo>
                    <a:pt x="85802" y="39573"/>
                  </a:lnTo>
                  <a:lnTo>
                    <a:pt x="77090" y="45086"/>
                  </a:lnTo>
                  <a:lnTo>
                    <a:pt x="68321" y="50486"/>
                  </a:lnTo>
                  <a:lnTo>
                    <a:pt x="59274" y="55565"/>
                  </a:lnTo>
                  <a:lnTo>
                    <a:pt x="49970" y="60325"/>
                  </a:lnTo>
                  <a:lnTo>
                    <a:pt x="39459" y="65468"/>
                  </a:lnTo>
                  <a:lnTo>
                    <a:pt x="24580" y="7256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34762" y="590861"/>
              <a:ext cx="157341" cy="282818"/>
            </a:xfrm>
            <a:custGeom>
              <a:avLst/>
              <a:gdLst/>
              <a:ahLst/>
              <a:cxnLst/>
              <a:rect l="0" t="0" r="0" b="0"/>
              <a:pathLst>
                <a:path w="157341" h="282818">
                  <a:moveTo>
                    <a:pt x="30998" y="30320"/>
                  </a:moveTo>
                  <a:lnTo>
                    <a:pt x="34066" y="21652"/>
                  </a:lnTo>
                  <a:lnTo>
                    <a:pt x="38129" y="14586"/>
                  </a:lnTo>
                  <a:lnTo>
                    <a:pt x="43617" y="8495"/>
                  </a:lnTo>
                  <a:lnTo>
                    <a:pt x="50203" y="3612"/>
                  </a:lnTo>
                  <a:lnTo>
                    <a:pt x="57353" y="694"/>
                  </a:lnTo>
                  <a:lnTo>
                    <a:pt x="64692" y="0"/>
                  </a:lnTo>
                  <a:lnTo>
                    <a:pt x="71880" y="1483"/>
                  </a:lnTo>
                  <a:lnTo>
                    <a:pt x="78540" y="5060"/>
                  </a:lnTo>
                  <a:lnTo>
                    <a:pt x="84526" y="10475"/>
                  </a:lnTo>
                  <a:lnTo>
                    <a:pt x="89712" y="17685"/>
                  </a:lnTo>
                  <a:lnTo>
                    <a:pt x="93904" y="26943"/>
                  </a:lnTo>
                  <a:lnTo>
                    <a:pt x="97096" y="38200"/>
                  </a:lnTo>
                  <a:lnTo>
                    <a:pt x="99427" y="50994"/>
                  </a:lnTo>
                  <a:lnTo>
                    <a:pt x="101084" y="64644"/>
                  </a:lnTo>
                  <a:lnTo>
                    <a:pt x="102240" y="78679"/>
                  </a:lnTo>
                  <a:lnTo>
                    <a:pt x="103035" y="93017"/>
                  </a:lnTo>
                  <a:lnTo>
                    <a:pt x="103577" y="107855"/>
                  </a:lnTo>
                  <a:lnTo>
                    <a:pt x="103940" y="123271"/>
                  </a:lnTo>
                  <a:lnTo>
                    <a:pt x="104015" y="138895"/>
                  </a:lnTo>
                  <a:lnTo>
                    <a:pt x="103533" y="154012"/>
                  </a:lnTo>
                  <a:lnTo>
                    <a:pt x="102392" y="168256"/>
                  </a:lnTo>
                  <a:lnTo>
                    <a:pt x="100643" y="181601"/>
                  </a:lnTo>
                  <a:lnTo>
                    <a:pt x="98396" y="194178"/>
                  </a:lnTo>
                  <a:lnTo>
                    <a:pt x="95773" y="206156"/>
                  </a:lnTo>
                  <a:lnTo>
                    <a:pt x="92878" y="217693"/>
                  </a:lnTo>
                  <a:lnTo>
                    <a:pt x="89788" y="228915"/>
                  </a:lnTo>
                  <a:lnTo>
                    <a:pt x="86555" y="239907"/>
                  </a:lnTo>
                  <a:lnTo>
                    <a:pt x="82892" y="250410"/>
                  </a:lnTo>
                  <a:lnTo>
                    <a:pt x="78216" y="259857"/>
                  </a:lnTo>
                  <a:lnTo>
                    <a:pt x="72283" y="268016"/>
                  </a:lnTo>
                  <a:lnTo>
                    <a:pt x="65007" y="274644"/>
                  </a:lnTo>
                  <a:lnTo>
                    <a:pt x="56296" y="279348"/>
                  </a:lnTo>
                  <a:lnTo>
                    <a:pt x="46262" y="282093"/>
                  </a:lnTo>
                  <a:lnTo>
                    <a:pt x="35626" y="282817"/>
                  </a:lnTo>
                  <a:lnTo>
                    <a:pt x="25568" y="281266"/>
                  </a:lnTo>
                  <a:lnTo>
                    <a:pt x="16710" y="277521"/>
                  </a:lnTo>
                  <a:lnTo>
                    <a:pt x="9464" y="271924"/>
                  </a:lnTo>
                  <a:lnTo>
                    <a:pt x="4271" y="264889"/>
                  </a:lnTo>
                  <a:lnTo>
                    <a:pt x="1158" y="256795"/>
                  </a:lnTo>
                  <a:lnTo>
                    <a:pt x="0" y="248109"/>
                  </a:lnTo>
                  <a:lnTo>
                    <a:pt x="719" y="239367"/>
                  </a:lnTo>
                  <a:lnTo>
                    <a:pt x="3089" y="230868"/>
                  </a:lnTo>
                  <a:lnTo>
                    <a:pt x="6946" y="222857"/>
                  </a:lnTo>
                  <a:lnTo>
                    <a:pt x="12275" y="215624"/>
                  </a:lnTo>
                  <a:lnTo>
                    <a:pt x="18930" y="209248"/>
                  </a:lnTo>
                  <a:lnTo>
                    <a:pt x="26669" y="203966"/>
                  </a:lnTo>
                  <a:lnTo>
                    <a:pt x="35233" y="200240"/>
                  </a:lnTo>
                  <a:lnTo>
                    <a:pt x="44400" y="198178"/>
                  </a:lnTo>
                  <a:lnTo>
                    <a:pt x="53996" y="197589"/>
                  </a:lnTo>
                  <a:lnTo>
                    <a:pt x="63890" y="198174"/>
                  </a:lnTo>
                  <a:lnTo>
                    <a:pt x="73989" y="199638"/>
                  </a:lnTo>
                  <a:lnTo>
                    <a:pt x="84228" y="201736"/>
                  </a:lnTo>
                  <a:lnTo>
                    <a:pt x="94563" y="204281"/>
                  </a:lnTo>
                  <a:lnTo>
                    <a:pt x="104952" y="207128"/>
                  </a:lnTo>
                  <a:lnTo>
                    <a:pt x="115113" y="209832"/>
                  </a:lnTo>
                  <a:lnTo>
                    <a:pt x="125621" y="211809"/>
                  </a:lnTo>
                  <a:lnTo>
                    <a:pt x="138517" y="212113"/>
                  </a:lnTo>
                  <a:lnTo>
                    <a:pt x="157340" y="2093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72863" y="621181"/>
              <a:ext cx="126765" cy="221046"/>
            </a:xfrm>
            <a:custGeom>
              <a:avLst/>
              <a:gdLst/>
              <a:ahLst/>
              <a:cxnLst/>
              <a:rect l="0" t="0" r="0" b="0"/>
              <a:pathLst>
                <a:path w="126765" h="221046">
                  <a:moveTo>
                    <a:pt x="61353" y="0"/>
                  </a:moveTo>
                  <a:lnTo>
                    <a:pt x="52619" y="3068"/>
                  </a:lnTo>
                  <a:lnTo>
                    <a:pt x="44913" y="7130"/>
                  </a:lnTo>
                  <a:lnTo>
                    <a:pt x="37515" y="12623"/>
                  </a:lnTo>
                  <a:lnTo>
                    <a:pt x="30427" y="19383"/>
                  </a:lnTo>
                  <a:lnTo>
                    <a:pt x="23897" y="27181"/>
                  </a:lnTo>
                  <a:lnTo>
                    <a:pt x="18028" y="35783"/>
                  </a:lnTo>
                  <a:lnTo>
                    <a:pt x="12937" y="45141"/>
                  </a:lnTo>
                  <a:lnTo>
                    <a:pt x="8815" y="55394"/>
                  </a:lnTo>
                  <a:lnTo>
                    <a:pt x="5673" y="66547"/>
                  </a:lnTo>
                  <a:lnTo>
                    <a:pt x="3376" y="78475"/>
                  </a:lnTo>
                  <a:lnTo>
                    <a:pt x="1744" y="91013"/>
                  </a:lnTo>
                  <a:lnTo>
                    <a:pt x="611" y="103999"/>
                  </a:lnTo>
                  <a:lnTo>
                    <a:pt x="0" y="117144"/>
                  </a:lnTo>
                  <a:lnTo>
                    <a:pt x="113" y="130043"/>
                  </a:lnTo>
                  <a:lnTo>
                    <a:pt x="1008" y="142494"/>
                  </a:lnTo>
                  <a:lnTo>
                    <a:pt x="2762" y="154481"/>
                  </a:lnTo>
                  <a:lnTo>
                    <a:pt x="5542" y="166071"/>
                  </a:lnTo>
                  <a:lnTo>
                    <a:pt x="9346" y="177343"/>
                  </a:lnTo>
                  <a:lnTo>
                    <a:pt x="14188" y="188049"/>
                  </a:lnTo>
                  <a:lnTo>
                    <a:pt x="20188" y="197639"/>
                  </a:lnTo>
                  <a:lnTo>
                    <a:pt x="27298" y="205897"/>
                  </a:lnTo>
                  <a:lnTo>
                    <a:pt x="35343" y="212595"/>
                  </a:lnTo>
                  <a:lnTo>
                    <a:pt x="44113" y="217346"/>
                  </a:lnTo>
                  <a:lnTo>
                    <a:pt x="53415" y="220126"/>
                  </a:lnTo>
                  <a:lnTo>
                    <a:pt x="62930" y="221045"/>
                  </a:lnTo>
                  <a:lnTo>
                    <a:pt x="72238" y="220157"/>
                  </a:lnTo>
                  <a:lnTo>
                    <a:pt x="81120" y="217670"/>
                  </a:lnTo>
                  <a:lnTo>
                    <a:pt x="89389" y="213733"/>
                  </a:lnTo>
                  <a:lnTo>
                    <a:pt x="96797" y="208349"/>
                  </a:lnTo>
                  <a:lnTo>
                    <a:pt x="103298" y="201657"/>
                  </a:lnTo>
                  <a:lnTo>
                    <a:pt x="109004" y="193893"/>
                  </a:lnTo>
                  <a:lnTo>
                    <a:pt x="114078" y="185312"/>
                  </a:lnTo>
                  <a:lnTo>
                    <a:pt x="118672" y="176130"/>
                  </a:lnTo>
                  <a:lnTo>
                    <a:pt x="122590" y="166354"/>
                  </a:lnTo>
                  <a:lnTo>
                    <a:pt x="125318" y="155806"/>
                  </a:lnTo>
                  <a:lnTo>
                    <a:pt x="126670" y="144450"/>
                  </a:lnTo>
                  <a:lnTo>
                    <a:pt x="126764" y="132383"/>
                  </a:lnTo>
                  <a:lnTo>
                    <a:pt x="125839" y="119751"/>
                  </a:lnTo>
                  <a:lnTo>
                    <a:pt x="124139" y="106700"/>
                  </a:lnTo>
                  <a:lnTo>
                    <a:pt x="121710" y="93513"/>
                  </a:lnTo>
                  <a:lnTo>
                    <a:pt x="118410" y="80586"/>
                  </a:lnTo>
                  <a:lnTo>
                    <a:pt x="114225" y="68124"/>
                  </a:lnTo>
                  <a:lnTo>
                    <a:pt x="109110" y="56470"/>
                  </a:lnTo>
                  <a:lnTo>
                    <a:pt x="102922" y="46168"/>
                  </a:lnTo>
                  <a:lnTo>
                    <a:pt x="95686" y="37388"/>
                  </a:lnTo>
                  <a:lnTo>
                    <a:pt x="87635" y="29935"/>
                  </a:lnTo>
                  <a:lnTo>
                    <a:pt x="78119" y="22592"/>
                  </a:lnTo>
                  <a:lnTo>
                    <a:pt x="64066" y="13598"/>
                  </a:lnTo>
                  <a:lnTo>
                    <a:pt x="402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537782" y="431668"/>
            <a:ext cx="864674" cy="801140"/>
            <a:chOff x="4537782" y="431668"/>
            <a:chExt cx="864674" cy="801140"/>
          </a:xfrm>
        </p:grpSpPr>
        <p:sp>
          <p:nvSpPr>
            <p:cNvPr id="16" name="Freeform 15"/>
            <p:cNvSpPr/>
            <p:nvPr/>
          </p:nvSpPr>
          <p:spPr>
            <a:xfrm>
              <a:off x="4537782" y="673823"/>
              <a:ext cx="1" cy="473784"/>
            </a:xfrm>
            <a:custGeom>
              <a:avLst/>
              <a:gdLst/>
              <a:ahLst/>
              <a:cxnLst/>
              <a:rect l="0" t="0" r="0" b="0"/>
              <a:pathLst>
                <a:path w="1" h="473784">
                  <a:moveTo>
                    <a:pt x="0" y="0"/>
                  </a:moveTo>
                  <a:lnTo>
                    <a:pt x="0" y="8683"/>
                  </a:lnTo>
                  <a:lnTo>
                    <a:pt x="0" y="21377"/>
                  </a:lnTo>
                  <a:lnTo>
                    <a:pt x="0" y="36851"/>
                  </a:lnTo>
                  <a:lnTo>
                    <a:pt x="0" y="54626"/>
                  </a:lnTo>
                  <a:lnTo>
                    <a:pt x="0" y="74435"/>
                  </a:lnTo>
                  <a:lnTo>
                    <a:pt x="0" y="96158"/>
                  </a:lnTo>
                  <a:lnTo>
                    <a:pt x="0" y="119528"/>
                  </a:lnTo>
                  <a:lnTo>
                    <a:pt x="0" y="143558"/>
                  </a:lnTo>
                  <a:lnTo>
                    <a:pt x="0" y="166688"/>
                  </a:lnTo>
                  <a:lnTo>
                    <a:pt x="0" y="188125"/>
                  </a:lnTo>
                  <a:lnTo>
                    <a:pt x="0" y="207787"/>
                  </a:lnTo>
                  <a:lnTo>
                    <a:pt x="0" y="225922"/>
                  </a:lnTo>
                  <a:lnTo>
                    <a:pt x="0" y="242868"/>
                  </a:lnTo>
                  <a:lnTo>
                    <a:pt x="0" y="259100"/>
                  </a:lnTo>
                  <a:lnTo>
                    <a:pt x="0" y="275176"/>
                  </a:lnTo>
                  <a:lnTo>
                    <a:pt x="0" y="291409"/>
                  </a:lnTo>
                  <a:lnTo>
                    <a:pt x="0" y="307741"/>
                  </a:lnTo>
                  <a:lnTo>
                    <a:pt x="0" y="323860"/>
                  </a:lnTo>
                  <a:lnTo>
                    <a:pt x="0" y="339601"/>
                  </a:lnTo>
                  <a:lnTo>
                    <a:pt x="0" y="355273"/>
                  </a:lnTo>
                  <a:lnTo>
                    <a:pt x="0" y="371546"/>
                  </a:lnTo>
                  <a:lnTo>
                    <a:pt x="0" y="388733"/>
                  </a:lnTo>
                  <a:lnTo>
                    <a:pt x="0" y="406117"/>
                  </a:lnTo>
                  <a:lnTo>
                    <a:pt x="0" y="423941"/>
                  </a:lnTo>
                  <a:lnTo>
                    <a:pt x="0" y="444894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75055" y="705409"/>
              <a:ext cx="10127" cy="515897"/>
            </a:xfrm>
            <a:custGeom>
              <a:avLst/>
              <a:gdLst/>
              <a:ahLst/>
              <a:cxnLst/>
              <a:rect l="0" t="0" r="0" b="0"/>
              <a:pathLst>
                <a:path w="10127" h="515897">
                  <a:moveTo>
                    <a:pt x="10126" y="0"/>
                  </a:moveTo>
                  <a:lnTo>
                    <a:pt x="7259" y="9002"/>
                  </a:lnTo>
                  <a:lnTo>
                    <a:pt x="5117" y="19270"/>
                  </a:lnTo>
                  <a:lnTo>
                    <a:pt x="3514" y="31853"/>
                  </a:lnTo>
                  <a:lnTo>
                    <a:pt x="2333" y="46381"/>
                  </a:lnTo>
                  <a:lnTo>
                    <a:pt x="1485" y="62177"/>
                  </a:lnTo>
                  <a:lnTo>
                    <a:pt x="888" y="78715"/>
                  </a:lnTo>
                  <a:lnTo>
                    <a:pt x="473" y="95674"/>
                  </a:lnTo>
                  <a:lnTo>
                    <a:pt x="189" y="112873"/>
                  </a:lnTo>
                  <a:lnTo>
                    <a:pt x="0" y="130210"/>
                  </a:lnTo>
                  <a:lnTo>
                    <a:pt x="42" y="147627"/>
                  </a:lnTo>
                  <a:lnTo>
                    <a:pt x="602" y="165094"/>
                  </a:lnTo>
                  <a:lnTo>
                    <a:pt x="1792" y="182589"/>
                  </a:lnTo>
                  <a:lnTo>
                    <a:pt x="3405" y="200104"/>
                  </a:lnTo>
                  <a:lnTo>
                    <a:pt x="5026" y="217630"/>
                  </a:lnTo>
                  <a:lnTo>
                    <a:pt x="6411" y="235159"/>
                  </a:lnTo>
                  <a:lnTo>
                    <a:pt x="7492" y="252524"/>
                  </a:lnTo>
                  <a:lnTo>
                    <a:pt x="8292" y="269417"/>
                  </a:lnTo>
                  <a:lnTo>
                    <a:pt x="8865" y="285708"/>
                  </a:lnTo>
                  <a:lnTo>
                    <a:pt x="9266" y="301427"/>
                  </a:lnTo>
                  <a:lnTo>
                    <a:pt x="9544" y="316676"/>
                  </a:lnTo>
                  <a:lnTo>
                    <a:pt x="9733" y="331580"/>
                  </a:lnTo>
                  <a:lnTo>
                    <a:pt x="9862" y="346727"/>
                  </a:lnTo>
                  <a:lnTo>
                    <a:pt x="9948" y="363115"/>
                  </a:lnTo>
                  <a:lnTo>
                    <a:pt x="10007" y="381174"/>
                  </a:lnTo>
                  <a:lnTo>
                    <a:pt x="10047" y="400356"/>
                  </a:lnTo>
                  <a:lnTo>
                    <a:pt x="10073" y="419464"/>
                  </a:lnTo>
                  <a:lnTo>
                    <a:pt x="10091" y="437781"/>
                  </a:lnTo>
                  <a:lnTo>
                    <a:pt x="10102" y="454720"/>
                  </a:lnTo>
                  <a:lnTo>
                    <a:pt x="10111" y="471349"/>
                  </a:lnTo>
                  <a:lnTo>
                    <a:pt x="10119" y="490236"/>
                  </a:lnTo>
                  <a:lnTo>
                    <a:pt x="10126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22093" y="431668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7662" y="9002"/>
                  </a:lnTo>
                  <a:lnTo>
                    <a:pt x="5520" y="19270"/>
                  </a:lnTo>
                  <a:lnTo>
                    <a:pt x="3917" y="31849"/>
                  </a:lnTo>
                  <a:lnTo>
                    <a:pt x="2736" y="46203"/>
                  </a:lnTo>
                  <a:lnTo>
                    <a:pt x="1887" y="61351"/>
                  </a:lnTo>
                  <a:lnTo>
                    <a:pt x="1290" y="76641"/>
                  </a:lnTo>
                  <a:lnTo>
                    <a:pt x="875" y="91947"/>
                  </a:lnTo>
                  <a:lnTo>
                    <a:pt x="591" y="107498"/>
                  </a:lnTo>
                  <a:lnTo>
                    <a:pt x="398" y="123427"/>
                  </a:lnTo>
                  <a:lnTo>
                    <a:pt x="267" y="139579"/>
                  </a:lnTo>
                  <a:lnTo>
                    <a:pt x="179" y="155589"/>
                  </a:lnTo>
                  <a:lnTo>
                    <a:pt x="120" y="171254"/>
                  </a:lnTo>
                  <a:lnTo>
                    <a:pt x="81" y="186538"/>
                  </a:lnTo>
                  <a:lnTo>
                    <a:pt x="53" y="201488"/>
                  </a:lnTo>
                  <a:lnTo>
                    <a:pt x="36" y="216156"/>
                  </a:lnTo>
                  <a:lnTo>
                    <a:pt x="23" y="230004"/>
                  </a:lnTo>
                  <a:lnTo>
                    <a:pt x="15" y="243265"/>
                  </a:lnTo>
                  <a:lnTo>
                    <a:pt x="7" y="25710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22257" y="439114"/>
              <a:ext cx="131464" cy="325174"/>
            </a:xfrm>
            <a:custGeom>
              <a:avLst/>
              <a:gdLst/>
              <a:ahLst/>
              <a:cxnLst/>
              <a:rect l="0" t="0" r="0" b="0"/>
              <a:pathLst>
                <a:path w="131464" h="325174">
                  <a:moveTo>
                    <a:pt x="131463" y="87310"/>
                  </a:moveTo>
                  <a:lnTo>
                    <a:pt x="125595" y="96112"/>
                  </a:lnTo>
                  <a:lnTo>
                    <a:pt x="120031" y="104458"/>
                  </a:lnTo>
                  <a:lnTo>
                    <a:pt x="114232" y="113162"/>
                  </a:lnTo>
                  <a:lnTo>
                    <a:pt x="108152" y="122455"/>
                  </a:lnTo>
                  <a:lnTo>
                    <a:pt x="101821" y="132599"/>
                  </a:lnTo>
                  <a:lnTo>
                    <a:pt x="95293" y="143644"/>
                  </a:lnTo>
                  <a:lnTo>
                    <a:pt x="88617" y="155484"/>
                  </a:lnTo>
                  <a:lnTo>
                    <a:pt x="81835" y="167954"/>
                  </a:lnTo>
                  <a:lnTo>
                    <a:pt x="74982" y="180892"/>
                  </a:lnTo>
                  <a:lnTo>
                    <a:pt x="68245" y="194002"/>
                  </a:lnTo>
                  <a:lnTo>
                    <a:pt x="61948" y="206875"/>
                  </a:lnTo>
                  <a:lnTo>
                    <a:pt x="56236" y="219314"/>
                  </a:lnTo>
                  <a:lnTo>
                    <a:pt x="51249" y="231464"/>
                  </a:lnTo>
                  <a:lnTo>
                    <a:pt x="47198" y="243694"/>
                  </a:lnTo>
                  <a:lnTo>
                    <a:pt x="44107" y="256218"/>
                  </a:lnTo>
                  <a:lnTo>
                    <a:pt x="42015" y="268919"/>
                  </a:lnTo>
                  <a:lnTo>
                    <a:pt x="41052" y="281453"/>
                  </a:lnTo>
                  <a:lnTo>
                    <a:pt x="41190" y="293609"/>
                  </a:lnTo>
                  <a:lnTo>
                    <a:pt x="42587" y="304704"/>
                  </a:lnTo>
                  <a:lnTo>
                    <a:pt x="45652" y="313559"/>
                  </a:lnTo>
                  <a:lnTo>
                    <a:pt x="50456" y="319727"/>
                  </a:lnTo>
                  <a:lnTo>
                    <a:pt x="56783" y="323409"/>
                  </a:lnTo>
                  <a:lnTo>
                    <a:pt x="64318" y="325064"/>
                  </a:lnTo>
                  <a:lnTo>
                    <a:pt x="72746" y="325173"/>
                  </a:lnTo>
                  <a:lnTo>
                    <a:pt x="81486" y="323827"/>
                  </a:lnTo>
                  <a:lnTo>
                    <a:pt x="89734" y="320739"/>
                  </a:lnTo>
                  <a:lnTo>
                    <a:pt x="97084" y="315886"/>
                  </a:lnTo>
                  <a:lnTo>
                    <a:pt x="103338" y="309341"/>
                  </a:lnTo>
                  <a:lnTo>
                    <a:pt x="108322" y="301122"/>
                  </a:lnTo>
                  <a:lnTo>
                    <a:pt x="112077" y="291404"/>
                  </a:lnTo>
                  <a:lnTo>
                    <a:pt x="114634" y="280471"/>
                  </a:lnTo>
                  <a:lnTo>
                    <a:pt x="115917" y="268617"/>
                  </a:lnTo>
                  <a:lnTo>
                    <a:pt x="116003" y="256095"/>
                  </a:lnTo>
                  <a:lnTo>
                    <a:pt x="114927" y="243265"/>
                  </a:lnTo>
                  <a:lnTo>
                    <a:pt x="112611" y="230579"/>
                  </a:lnTo>
                  <a:lnTo>
                    <a:pt x="109123" y="218274"/>
                  </a:lnTo>
                  <a:lnTo>
                    <a:pt x="104494" y="206555"/>
                  </a:lnTo>
                  <a:lnTo>
                    <a:pt x="98637" y="195677"/>
                  </a:lnTo>
                  <a:lnTo>
                    <a:pt x="91623" y="185693"/>
                  </a:lnTo>
                  <a:lnTo>
                    <a:pt x="83644" y="176495"/>
                  </a:lnTo>
                  <a:lnTo>
                    <a:pt x="74916" y="167923"/>
                  </a:lnTo>
                  <a:lnTo>
                    <a:pt x="65645" y="159818"/>
                  </a:lnTo>
                  <a:lnTo>
                    <a:pt x="56148" y="152051"/>
                  </a:lnTo>
                  <a:lnTo>
                    <a:pt x="46853" y="144520"/>
                  </a:lnTo>
                  <a:lnTo>
                    <a:pt x="37979" y="137150"/>
                  </a:lnTo>
                  <a:lnTo>
                    <a:pt x="29716" y="129724"/>
                  </a:lnTo>
                  <a:lnTo>
                    <a:pt x="22312" y="121899"/>
                  </a:lnTo>
                  <a:lnTo>
                    <a:pt x="15818" y="113516"/>
                  </a:lnTo>
                  <a:lnTo>
                    <a:pt x="10287" y="104428"/>
                  </a:lnTo>
                  <a:lnTo>
                    <a:pt x="5862" y="94417"/>
                  </a:lnTo>
                  <a:lnTo>
                    <a:pt x="2522" y="83466"/>
                  </a:lnTo>
                  <a:lnTo>
                    <a:pt x="431" y="72028"/>
                  </a:lnTo>
                  <a:lnTo>
                    <a:pt x="0" y="60890"/>
                  </a:lnTo>
                  <a:lnTo>
                    <a:pt x="1304" y="50478"/>
                  </a:lnTo>
                  <a:lnTo>
                    <a:pt x="4128" y="40862"/>
                  </a:lnTo>
                  <a:lnTo>
                    <a:pt x="8158" y="31944"/>
                  </a:lnTo>
                  <a:lnTo>
                    <a:pt x="13097" y="23584"/>
                  </a:lnTo>
                  <a:lnTo>
                    <a:pt x="19022" y="15969"/>
                  </a:lnTo>
                  <a:lnTo>
                    <a:pt x="26354" y="9599"/>
                  </a:lnTo>
                  <a:lnTo>
                    <a:pt x="35203" y="4653"/>
                  </a:lnTo>
                  <a:lnTo>
                    <a:pt x="45077" y="1331"/>
                  </a:lnTo>
                  <a:lnTo>
                    <a:pt x="55090" y="0"/>
                  </a:lnTo>
                  <a:lnTo>
                    <a:pt x="64711" y="663"/>
                  </a:lnTo>
                  <a:lnTo>
                    <a:pt x="73779" y="3041"/>
                  </a:lnTo>
                  <a:lnTo>
                    <a:pt x="82323" y="6763"/>
                  </a:lnTo>
                  <a:lnTo>
                    <a:pt x="90428" y="11492"/>
                  </a:lnTo>
                  <a:lnTo>
                    <a:pt x="97871" y="17275"/>
                  </a:lnTo>
                  <a:lnTo>
                    <a:pt x="104125" y="24511"/>
                  </a:lnTo>
                  <a:lnTo>
                    <a:pt x="108997" y="33300"/>
                  </a:lnTo>
                  <a:lnTo>
                    <a:pt x="112440" y="43304"/>
                  </a:lnTo>
                  <a:lnTo>
                    <a:pt x="114384" y="53936"/>
                  </a:lnTo>
                  <a:lnTo>
                    <a:pt x="114955" y="64777"/>
                  </a:lnTo>
                  <a:lnTo>
                    <a:pt x="114555" y="75177"/>
                  </a:lnTo>
                  <a:lnTo>
                    <a:pt x="113728" y="85194"/>
                  </a:lnTo>
                  <a:lnTo>
                    <a:pt x="112404" y="95699"/>
                  </a:lnTo>
                  <a:lnTo>
                    <a:pt x="110406" y="1083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06279" y="779152"/>
              <a:ext cx="421141" cy="21014"/>
            </a:xfrm>
            <a:custGeom>
              <a:avLst/>
              <a:gdLst/>
              <a:ahLst/>
              <a:cxnLst/>
              <a:rect l="0" t="0" r="0" b="0"/>
              <a:pathLst>
                <a:path w="421141" h="21014">
                  <a:moveTo>
                    <a:pt x="421140" y="21013"/>
                  </a:moveTo>
                  <a:lnTo>
                    <a:pt x="412138" y="18147"/>
                  </a:lnTo>
                  <a:lnTo>
                    <a:pt x="401871" y="16004"/>
                  </a:lnTo>
                  <a:lnTo>
                    <a:pt x="389291" y="14397"/>
                  </a:lnTo>
                  <a:lnTo>
                    <a:pt x="374937" y="13044"/>
                  </a:lnTo>
                  <a:lnTo>
                    <a:pt x="359790" y="11547"/>
                  </a:lnTo>
                  <a:lnTo>
                    <a:pt x="344505" y="9700"/>
                  </a:lnTo>
                  <a:lnTo>
                    <a:pt x="329370" y="7633"/>
                  </a:lnTo>
                  <a:lnTo>
                    <a:pt x="314468" y="5701"/>
                  </a:lnTo>
                  <a:lnTo>
                    <a:pt x="299783" y="4105"/>
                  </a:lnTo>
                  <a:lnTo>
                    <a:pt x="285111" y="2881"/>
                  </a:lnTo>
                  <a:lnTo>
                    <a:pt x="270101" y="1985"/>
                  </a:lnTo>
                  <a:lnTo>
                    <a:pt x="254586" y="1348"/>
                  </a:lnTo>
                  <a:lnTo>
                    <a:pt x="238569" y="903"/>
                  </a:lnTo>
                  <a:lnTo>
                    <a:pt x="222131" y="597"/>
                  </a:lnTo>
                  <a:lnTo>
                    <a:pt x="205371" y="388"/>
                  </a:lnTo>
                  <a:lnTo>
                    <a:pt x="188540" y="246"/>
                  </a:lnTo>
                  <a:lnTo>
                    <a:pt x="172014" y="151"/>
                  </a:lnTo>
                  <a:lnTo>
                    <a:pt x="155974" y="87"/>
                  </a:lnTo>
                  <a:lnTo>
                    <a:pt x="140424" y="43"/>
                  </a:lnTo>
                  <a:lnTo>
                    <a:pt x="125288" y="15"/>
                  </a:lnTo>
                  <a:lnTo>
                    <a:pt x="110470" y="0"/>
                  </a:lnTo>
                  <a:lnTo>
                    <a:pt x="95721" y="160"/>
                  </a:lnTo>
                  <a:lnTo>
                    <a:pt x="80665" y="799"/>
                  </a:lnTo>
                  <a:lnTo>
                    <a:pt x="65145" y="2042"/>
                  </a:lnTo>
                  <a:lnTo>
                    <a:pt x="49916" y="3700"/>
                  </a:lnTo>
                  <a:lnTo>
                    <a:pt x="35057" y="5523"/>
                  </a:lnTo>
                  <a:lnTo>
                    <a:pt x="19256" y="7675"/>
                  </a:lnTo>
                  <a:lnTo>
                    <a:pt x="0" y="104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58922" y="906957"/>
              <a:ext cx="221100" cy="294175"/>
            </a:xfrm>
            <a:custGeom>
              <a:avLst/>
              <a:gdLst/>
              <a:ahLst/>
              <a:cxnLst/>
              <a:rect l="0" t="0" r="0" b="0"/>
              <a:pathLst>
                <a:path w="221100" h="294175">
                  <a:moveTo>
                    <a:pt x="0" y="40607"/>
                  </a:moveTo>
                  <a:lnTo>
                    <a:pt x="3068" y="31873"/>
                  </a:lnTo>
                  <a:lnTo>
                    <a:pt x="7130" y="24166"/>
                  </a:lnTo>
                  <a:lnTo>
                    <a:pt x="12623" y="16778"/>
                  </a:lnTo>
                  <a:lnTo>
                    <a:pt x="19383" y="10035"/>
                  </a:lnTo>
                  <a:lnTo>
                    <a:pt x="27181" y="4802"/>
                  </a:lnTo>
                  <a:lnTo>
                    <a:pt x="35778" y="1440"/>
                  </a:lnTo>
                  <a:lnTo>
                    <a:pt x="44964" y="0"/>
                  </a:lnTo>
                  <a:lnTo>
                    <a:pt x="54569" y="471"/>
                  </a:lnTo>
                  <a:lnTo>
                    <a:pt x="64464" y="2646"/>
                  </a:lnTo>
                  <a:lnTo>
                    <a:pt x="74394" y="6359"/>
                  </a:lnTo>
                  <a:lnTo>
                    <a:pt x="83986" y="11584"/>
                  </a:lnTo>
                  <a:lnTo>
                    <a:pt x="93064" y="18167"/>
                  </a:lnTo>
                  <a:lnTo>
                    <a:pt x="101464" y="25855"/>
                  </a:lnTo>
                  <a:lnTo>
                    <a:pt x="108961" y="34385"/>
                  </a:lnTo>
                  <a:lnTo>
                    <a:pt x="115523" y="43533"/>
                  </a:lnTo>
                  <a:lnTo>
                    <a:pt x="121269" y="53286"/>
                  </a:lnTo>
                  <a:lnTo>
                    <a:pt x="126371" y="63817"/>
                  </a:lnTo>
                  <a:lnTo>
                    <a:pt x="130987" y="75163"/>
                  </a:lnTo>
                  <a:lnTo>
                    <a:pt x="135089" y="87223"/>
                  </a:lnTo>
                  <a:lnTo>
                    <a:pt x="138473" y="99850"/>
                  </a:lnTo>
                  <a:lnTo>
                    <a:pt x="141084" y="112902"/>
                  </a:lnTo>
                  <a:lnTo>
                    <a:pt x="143007" y="126261"/>
                  </a:lnTo>
                  <a:lnTo>
                    <a:pt x="144381" y="139834"/>
                  </a:lnTo>
                  <a:lnTo>
                    <a:pt x="145338" y="153553"/>
                  </a:lnTo>
                  <a:lnTo>
                    <a:pt x="145829" y="167205"/>
                  </a:lnTo>
                  <a:lnTo>
                    <a:pt x="145634" y="180452"/>
                  </a:lnTo>
                  <a:lnTo>
                    <a:pt x="144684" y="193140"/>
                  </a:lnTo>
                  <a:lnTo>
                    <a:pt x="142894" y="205288"/>
                  </a:lnTo>
                  <a:lnTo>
                    <a:pt x="140089" y="216987"/>
                  </a:lnTo>
                  <a:lnTo>
                    <a:pt x="136273" y="228336"/>
                  </a:lnTo>
                  <a:lnTo>
                    <a:pt x="131592" y="239263"/>
                  </a:lnTo>
                  <a:lnTo>
                    <a:pt x="126233" y="249535"/>
                  </a:lnTo>
                  <a:lnTo>
                    <a:pt x="120367" y="259073"/>
                  </a:lnTo>
                  <a:lnTo>
                    <a:pt x="113971" y="267784"/>
                  </a:lnTo>
                  <a:lnTo>
                    <a:pt x="106847" y="275489"/>
                  </a:lnTo>
                  <a:lnTo>
                    <a:pt x="98942" y="282181"/>
                  </a:lnTo>
                  <a:lnTo>
                    <a:pt x="90347" y="287675"/>
                  </a:lnTo>
                  <a:lnTo>
                    <a:pt x="81198" y="291542"/>
                  </a:lnTo>
                  <a:lnTo>
                    <a:pt x="71640" y="293694"/>
                  </a:lnTo>
                  <a:lnTo>
                    <a:pt x="61950" y="294174"/>
                  </a:lnTo>
                  <a:lnTo>
                    <a:pt x="52525" y="292983"/>
                  </a:lnTo>
                  <a:lnTo>
                    <a:pt x="43563" y="290290"/>
                  </a:lnTo>
                  <a:lnTo>
                    <a:pt x="35242" y="286212"/>
                  </a:lnTo>
                  <a:lnTo>
                    <a:pt x="27799" y="280734"/>
                  </a:lnTo>
                  <a:lnTo>
                    <a:pt x="21287" y="273978"/>
                  </a:lnTo>
                  <a:lnTo>
                    <a:pt x="16085" y="266172"/>
                  </a:lnTo>
                  <a:lnTo>
                    <a:pt x="12944" y="257562"/>
                  </a:lnTo>
                  <a:lnTo>
                    <a:pt x="12098" y="248374"/>
                  </a:lnTo>
                  <a:lnTo>
                    <a:pt x="13480" y="239104"/>
                  </a:lnTo>
                  <a:lnTo>
                    <a:pt x="16990" y="230493"/>
                  </a:lnTo>
                  <a:lnTo>
                    <a:pt x="22355" y="222900"/>
                  </a:lnTo>
                  <a:lnTo>
                    <a:pt x="29362" y="216652"/>
                  </a:lnTo>
                  <a:lnTo>
                    <a:pt x="37951" y="212203"/>
                  </a:lnTo>
                  <a:lnTo>
                    <a:pt x="47942" y="209621"/>
                  </a:lnTo>
                  <a:lnTo>
                    <a:pt x="58901" y="208665"/>
                  </a:lnTo>
                  <a:lnTo>
                    <a:pt x="70248" y="208996"/>
                  </a:lnTo>
                  <a:lnTo>
                    <a:pt x="81615" y="210291"/>
                  </a:lnTo>
                  <a:lnTo>
                    <a:pt x="92687" y="212444"/>
                  </a:lnTo>
                  <a:lnTo>
                    <a:pt x="103121" y="215557"/>
                  </a:lnTo>
                  <a:lnTo>
                    <a:pt x="112810" y="219608"/>
                  </a:lnTo>
                  <a:lnTo>
                    <a:pt x="121977" y="224292"/>
                  </a:lnTo>
                  <a:lnTo>
                    <a:pt x="131060" y="229128"/>
                  </a:lnTo>
                  <a:lnTo>
                    <a:pt x="140331" y="233820"/>
                  </a:lnTo>
                  <a:lnTo>
                    <a:pt x="150035" y="238105"/>
                  </a:lnTo>
                  <a:lnTo>
                    <a:pt x="160469" y="241677"/>
                  </a:lnTo>
                  <a:lnTo>
                    <a:pt x="171699" y="244447"/>
                  </a:lnTo>
                  <a:lnTo>
                    <a:pt x="183031" y="246497"/>
                  </a:lnTo>
                  <a:lnTo>
                    <a:pt x="194231" y="248186"/>
                  </a:lnTo>
                  <a:lnTo>
                    <a:pt x="206284" y="249661"/>
                  </a:lnTo>
                  <a:lnTo>
                    <a:pt x="221099" y="2511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73336" y="968621"/>
              <a:ext cx="229120" cy="264187"/>
            </a:xfrm>
            <a:custGeom>
              <a:avLst/>
              <a:gdLst/>
              <a:ahLst/>
              <a:cxnLst/>
              <a:rect l="0" t="0" r="0" b="0"/>
              <a:pathLst>
                <a:path w="229120" h="264187">
                  <a:moveTo>
                    <a:pt x="111970" y="0"/>
                  </a:moveTo>
                  <a:lnTo>
                    <a:pt x="100302" y="134"/>
                  </a:lnTo>
                  <a:lnTo>
                    <a:pt x="89813" y="1415"/>
                  </a:lnTo>
                  <a:lnTo>
                    <a:pt x="79516" y="4008"/>
                  </a:lnTo>
                  <a:lnTo>
                    <a:pt x="69387" y="7727"/>
                  </a:lnTo>
                  <a:lnTo>
                    <a:pt x="59692" y="12360"/>
                  </a:lnTo>
                  <a:lnTo>
                    <a:pt x="50560" y="17698"/>
                  </a:lnTo>
                  <a:lnTo>
                    <a:pt x="42130" y="23718"/>
                  </a:lnTo>
                  <a:lnTo>
                    <a:pt x="34617" y="30580"/>
                  </a:lnTo>
                  <a:lnTo>
                    <a:pt x="28046" y="38305"/>
                  </a:lnTo>
                  <a:lnTo>
                    <a:pt x="22295" y="46778"/>
                  </a:lnTo>
                  <a:lnTo>
                    <a:pt x="17190" y="55843"/>
                  </a:lnTo>
                  <a:lnTo>
                    <a:pt x="12572" y="65354"/>
                  </a:lnTo>
                  <a:lnTo>
                    <a:pt x="8468" y="75352"/>
                  </a:lnTo>
                  <a:lnTo>
                    <a:pt x="5083" y="86048"/>
                  </a:lnTo>
                  <a:lnTo>
                    <a:pt x="2476" y="97504"/>
                  </a:lnTo>
                  <a:lnTo>
                    <a:pt x="726" y="109638"/>
                  </a:lnTo>
                  <a:lnTo>
                    <a:pt x="0" y="122315"/>
                  </a:lnTo>
                  <a:lnTo>
                    <a:pt x="296" y="135395"/>
                  </a:lnTo>
                  <a:lnTo>
                    <a:pt x="1631" y="148603"/>
                  </a:lnTo>
                  <a:lnTo>
                    <a:pt x="4122" y="161543"/>
                  </a:lnTo>
                  <a:lnTo>
                    <a:pt x="7724" y="174018"/>
                  </a:lnTo>
                  <a:lnTo>
                    <a:pt x="12259" y="185851"/>
                  </a:lnTo>
                  <a:lnTo>
                    <a:pt x="17521" y="196806"/>
                  </a:lnTo>
                  <a:lnTo>
                    <a:pt x="23321" y="206842"/>
                  </a:lnTo>
                  <a:lnTo>
                    <a:pt x="29673" y="216073"/>
                  </a:lnTo>
                  <a:lnTo>
                    <a:pt x="36768" y="224668"/>
                  </a:lnTo>
                  <a:lnTo>
                    <a:pt x="44652" y="232784"/>
                  </a:lnTo>
                  <a:lnTo>
                    <a:pt x="53234" y="240389"/>
                  </a:lnTo>
                  <a:lnTo>
                    <a:pt x="62374" y="247278"/>
                  </a:lnTo>
                  <a:lnTo>
                    <a:pt x="71936" y="253385"/>
                  </a:lnTo>
                  <a:lnTo>
                    <a:pt x="81968" y="258470"/>
                  </a:lnTo>
                  <a:lnTo>
                    <a:pt x="92686" y="262056"/>
                  </a:lnTo>
                  <a:lnTo>
                    <a:pt x="104153" y="264010"/>
                  </a:lnTo>
                  <a:lnTo>
                    <a:pt x="116124" y="264186"/>
                  </a:lnTo>
                  <a:lnTo>
                    <a:pt x="128160" y="262259"/>
                  </a:lnTo>
                  <a:lnTo>
                    <a:pt x="139992" y="258262"/>
                  </a:lnTo>
                  <a:lnTo>
                    <a:pt x="151376" y="252664"/>
                  </a:lnTo>
                  <a:lnTo>
                    <a:pt x="162022" y="246160"/>
                  </a:lnTo>
                  <a:lnTo>
                    <a:pt x="171847" y="239232"/>
                  </a:lnTo>
                  <a:lnTo>
                    <a:pt x="180936" y="231974"/>
                  </a:lnTo>
                  <a:lnTo>
                    <a:pt x="189435" y="224196"/>
                  </a:lnTo>
                  <a:lnTo>
                    <a:pt x="197486" y="215813"/>
                  </a:lnTo>
                  <a:lnTo>
                    <a:pt x="205047" y="206709"/>
                  </a:lnTo>
                  <a:lnTo>
                    <a:pt x="211907" y="196680"/>
                  </a:lnTo>
                  <a:lnTo>
                    <a:pt x="217995" y="185703"/>
                  </a:lnTo>
                  <a:lnTo>
                    <a:pt x="223067" y="173907"/>
                  </a:lnTo>
                  <a:lnTo>
                    <a:pt x="226644" y="161463"/>
                  </a:lnTo>
                  <a:lnTo>
                    <a:pt x="228601" y="148538"/>
                  </a:lnTo>
                  <a:lnTo>
                    <a:pt x="229119" y="135266"/>
                  </a:lnTo>
                  <a:lnTo>
                    <a:pt x="228486" y="121751"/>
                  </a:lnTo>
                  <a:lnTo>
                    <a:pt x="226985" y="108077"/>
                  </a:lnTo>
                  <a:lnTo>
                    <a:pt x="224691" y="94624"/>
                  </a:lnTo>
                  <a:lnTo>
                    <a:pt x="221482" y="82044"/>
                  </a:lnTo>
                  <a:lnTo>
                    <a:pt x="217364" y="70620"/>
                  </a:lnTo>
                  <a:lnTo>
                    <a:pt x="212464" y="60306"/>
                  </a:lnTo>
                  <a:lnTo>
                    <a:pt x="206950" y="50909"/>
                  </a:lnTo>
                  <a:lnTo>
                    <a:pt x="200972" y="42220"/>
                  </a:lnTo>
                  <a:lnTo>
                    <a:pt x="194330" y="34213"/>
                  </a:lnTo>
                  <a:lnTo>
                    <a:pt x="186508" y="27047"/>
                  </a:lnTo>
                  <a:lnTo>
                    <a:pt x="177317" y="20745"/>
                  </a:lnTo>
                  <a:lnTo>
                    <a:pt x="166872" y="15358"/>
                  </a:lnTo>
                  <a:lnTo>
                    <a:pt x="155412" y="11037"/>
                  </a:lnTo>
                  <a:lnTo>
                    <a:pt x="143196" y="7766"/>
                  </a:lnTo>
                  <a:lnTo>
                    <a:pt x="130852" y="5577"/>
                  </a:lnTo>
                  <a:lnTo>
                    <a:pt x="118044" y="4524"/>
                  </a:lnTo>
                  <a:lnTo>
                    <a:pt x="102535" y="5630"/>
                  </a:lnTo>
                  <a:lnTo>
                    <a:pt x="8038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895544" y="1642445"/>
            <a:ext cx="1789669" cy="2399421"/>
            <a:chOff x="3895544" y="1642445"/>
            <a:chExt cx="1789669" cy="2399421"/>
          </a:xfrm>
        </p:grpSpPr>
        <p:sp>
          <p:nvSpPr>
            <p:cNvPr id="24" name="Freeform 23"/>
            <p:cNvSpPr/>
            <p:nvPr/>
          </p:nvSpPr>
          <p:spPr>
            <a:xfrm>
              <a:off x="4074528" y="1979357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5" y="38461"/>
                  </a:lnTo>
                  <a:lnTo>
                    <a:pt x="178" y="53996"/>
                  </a:lnTo>
                  <a:lnTo>
                    <a:pt x="826" y="69992"/>
                  </a:lnTo>
                  <a:lnTo>
                    <a:pt x="2075" y="85875"/>
                  </a:lnTo>
                  <a:lnTo>
                    <a:pt x="3728" y="101423"/>
                  </a:lnTo>
                  <a:lnTo>
                    <a:pt x="5376" y="116609"/>
                  </a:lnTo>
                  <a:lnTo>
                    <a:pt x="6783" y="131479"/>
                  </a:lnTo>
                  <a:lnTo>
                    <a:pt x="8048" y="145936"/>
                  </a:lnTo>
                  <a:lnTo>
                    <a:pt x="9504" y="159738"/>
                  </a:lnTo>
                  <a:lnTo>
                    <a:pt x="11336" y="172815"/>
                  </a:lnTo>
                  <a:lnTo>
                    <a:pt x="13567" y="185566"/>
                  </a:lnTo>
                  <a:lnTo>
                    <a:pt x="16143" y="198735"/>
                  </a:lnTo>
                  <a:lnTo>
                    <a:pt x="18986" y="212706"/>
                  </a:lnTo>
                  <a:lnTo>
                    <a:pt x="21861" y="227363"/>
                  </a:lnTo>
                  <a:lnTo>
                    <a:pt x="24404" y="242282"/>
                  </a:lnTo>
                  <a:lnTo>
                    <a:pt x="26444" y="257152"/>
                  </a:lnTo>
                  <a:lnTo>
                    <a:pt x="27984" y="271255"/>
                  </a:lnTo>
                  <a:lnTo>
                    <a:pt x="29268" y="284773"/>
                  </a:lnTo>
                  <a:lnTo>
                    <a:pt x="30404" y="298887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95544" y="2126756"/>
              <a:ext cx="305327" cy="94758"/>
            </a:xfrm>
            <a:custGeom>
              <a:avLst/>
              <a:gdLst/>
              <a:ahLst/>
              <a:cxnLst/>
              <a:rect l="0" t="0" r="0" b="0"/>
              <a:pathLst>
                <a:path w="305327" h="94758">
                  <a:moveTo>
                    <a:pt x="305326" y="0"/>
                  </a:moveTo>
                  <a:lnTo>
                    <a:pt x="293591" y="5801"/>
                  </a:lnTo>
                  <a:lnTo>
                    <a:pt x="282462" y="10725"/>
                  </a:lnTo>
                  <a:lnTo>
                    <a:pt x="270868" y="15227"/>
                  </a:lnTo>
                  <a:lnTo>
                    <a:pt x="258880" y="19448"/>
                  </a:lnTo>
                  <a:lnTo>
                    <a:pt x="246869" y="23462"/>
                  </a:lnTo>
                  <a:lnTo>
                    <a:pt x="235066" y="27323"/>
                  </a:lnTo>
                  <a:lnTo>
                    <a:pt x="223539" y="31076"/>
                  </a:lnTo>
                  <a:lnTo>
                    <a:pt x="212270" y="34751"/>
                  </a:lnTo>
                  <a:lnTo>
                    <a:pt x="201212" y="38374"/>
                  </a:lnTo>
                  <a:lnTo>
                    <a:pt x="190311" y="41959"/>
                  </a:lnTo>
                  <a:lnTo>
                    <a:pt x="179525" y="45520"/>
                  </a:lnTo>
                  <a:lnTo>
                    <a:pt x="168821" y="49064"/>
                  </a:lnTo>
                  <a:lnTo>
                    <a:pt x="158172" y="52596"/>
                  </a:lnTo>
                  <a:lnTo>
                    <a:pt x="147563" y="56121"/>
                  </a:lnTo>
                  <a:lnTo>
                    <a:pt x="136971" y="59641"/>
                  </a:lnTo>
                  <a:lnTo>
                    <a:pt x="126061" y="63158"/>
                  </a:lnTo>
                  <a:lnTo>
                    <a:pt x="114212" y="66671"/>
                  </a:lnTo>
                  <a:lnTo>
                    <a:pt x="101169" y="70184"/>
                  </a:lnTo>
                  <a:lnTo>
                    <a:pt x="87324" y="73695"/>
                  </a:lnTo>
                  <a:lnTo>
                    <a:pt x="73492" y="77206"/>
                  </a:lnTo>
                  <a:lnTo>
                    <a:pt x="60162" y="80712"/>
                  </a:lnTo>
                  <a:lnTo>
                    <a:pt x="47720" y="84061"/>
                  </a:lnTo>
                  <a:lnTo>
                    <a:pt x="35285" y="87287"/>
                  </a:lnTo>
                  <a:lnTo>
                    <a:pt x="20654" y="9067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00953" y="1832589"/>
              <a:ext cx="230436" cy="388925"/>
            </a:xfrm>
            <a:custGeom>
              <a:avLst/>
              <a:gdLst/>
              <a:ahLst/>
              <a:cxnLst/>
              <a:rect l="0" t="0" r="0" b="0"/>
              <a:pathLst>
                <a:path w="230436" h="388925">
                  <a:moveTo>
                    <a:pt x="0" y="30955"/>
                  </a:moveTo>
                  <a:lnTo>
                    <a:pt x="8869" y="25087"/>
                  </a:lnTo>
                  <a:lnTo>
                    <a:pt x="17855" y="19523"/>
                  </a:lnTo>
                  <a:lnTo>
                    <a:pt x="27851" y="13737"/>
                  </a:lnTo>
                  <a:lnTo>
                    <a:pt x="38831" y="8175"/>
                  </a:lnTo>
                  <a:lnTo>
                    <a:pt x="50643" y="3790"/>
                  </a:lnTo>
                  <a:lnTo>
                    <a:pt x="63097" y="1026"/>
                  </a:lnTo>
                  <a:lnTo>
                    <a:pt x="75861" y="0"/>
                  </a:lnTo>
                  <a:lnTo>
                    <a:pt x="88494" y="755"/>
                  </a:lnTo>
                  <a:lnTo>
                    <a:pt x="100749" y="3132"/>
                  </a:lnTo>
                  <a:lnTo>
                    <a:pt x="112093" y="7322"/>
                  </a:lnTo>
                  <a:lnTo>
                    <a:pt x="121654" y="13932"/>
                  </a:lnTo>
                  <a:lnTo>
                    <a:pt x="129108" y="23071"/>
                  </a:lnTo>
                  <a:lnTo>
                    <a:pt x="134299" y="34105"/>
                  </a:lnTo>
                  <a:lnTo>
                    <a:pt x="136975" y="45957"/>
                  </a:lnTo>
                  <a:lnTo>
                    <a:pt x="137257" y="57920"/>
                  </a:lnTo>
                  <a:lnTo>
                    <a:pt x="135533" y="69525"/>
                  </a:lnTo>
                  <a:lnTo>
                    <a:pt x="132260" y="80383"/>
                  </a:lnTo>
                  <a:lnTo>
                    <a:pt x="127840" y="90384"/>
                  </a:lnTo>
                  <a:lnTo>
                    <a:pt x="122436" y="99606"/>
                  </a:lnTo>
                  <a:lnTo>
                    <a:pt x="115986" y="108202"/>
                  </a:lnTo>
                  <a:lnTo>
                    <a:pt x="108566" y="116321"/>
                  </a:lnTo>
                  <a:lnTo>
                    <a:pt x="101333" y="123949"/>
                  </a:lnTo>
                  <a:lnTo>
                    <a:pt x="96949" y="131499"/>
                  </a:lnTo>
                  <a:lnTo>
                    <a:pt x="96778" y="139013"/>
                  </a:lnTo>
                  <a:lnTo>
                    <a:pt x="99905" y="145437"/>
                  </a:lnTo>
                  <a:lnTo>
                    <a:pt x="105353" y="150800"/>
                  </a:lnTo>
                  <a:lnTo>
                    <a:pt x="112250" y="155612"/>
                  </a:lnTo>
                  <a:lnTo>
                    <a:pt x="119787" y="160460"/>
                  </a:lnTo>
                  <a:lnTo>
                    <a:pt x="127485" y="165653"/>
                  </a:lnTo>
                  <a:lnTo>
                    <a:pt x="135298" y="171427"/>
                  </a:lnTo>
                  <a:lnTo>
                    <a:pt x="143464" y="178050"/>
                  </a:lnTo>
                  <a:lnTo>
                    <a:pt x="152108" y="185572"/>
                  </a:lnTo>
                  <a:lnTo>
                    <a:pt x="161050" y="193722"/>
                  </a:lnTo>
                  <a:lnTo>
                    <a:pt x="169909" y="202030"/>
                  </a:lnTo>
                  <a:lnTo>
                    <a:pt x="178463" y="210215"/>
                  </a:lnTo>
                  <a:lnTo>
                    <a:pt x="186666" y="218506"/>
                  </a:lnTo>
                  <a:lnTo>
                    <a:pt x="194555" y="227518"/>
                  </a:lnTo>
                  <a:lnTo>
                    <a:pt x="202189" y="237541"/>
                  </a:lnTo>
                  <a:lnTo>
                    <a:pt x="209468" y="248392"/>
                  </a:lnTo>
                  <a:lnTo>
                    <a:pt x="216138" y="259601"/>
                  </a:lnTo>
                  <a:lnTo>
                    <a:pt x="222094" y="270847"/>
                  </a:lnTo>
                  <a:lnTo>
                    <a:pt x="226907" y="281992"/>
                  </a:lnTo>
                  <a:lnTo>
                    <a:pt x="229778" y="293001"/>
                  </a:lnTo>
                  <a:lnTo>
                    <a:pt x="230435" y="303880"/>
                  </a:lnTo>
                  <a:lnTo>
                    <a:pt x="228755" y="314489"/>
                  </a:lnTo>
                  <a:lnTo>
                    <a:pt x="224512" y="324547"/>
                  </a:lnTo>
                  <a:lnTo>
                    <a:pt x="217842" y="333941"/>
                  </a:lnTo>
                  <a:lnTo>
                    <a:pt x="209144" y="342554"/>
                  </a:lnTo>
                  <a:lnTo>
                    <a:pt x="198881" y="350195"/>
                  </a:lnTo>
                  <a:lnTo>
                    <a:pt x="187470" y="356853"/>
                  </a:lnTo>
                  <a:lnTo>
                    <a:pt x="175407" y="362663"/>
                  </a:lnTo>
                  <a:lnTo>
                    <a:pt x="163244" y="367808"/>
                  </a:lnTo>
                  <a:lnTo>
                    <a:pt x="151285" y="372453"/>
                  </a:lnTo>
                  <a:lnTo>
                    <a:pt x="139459" y="376575"/>
                  </a:lnTo>
                  <a:lnTo>
                    <a:pt x="127445" y="379972"/>
                  </a:lnTo>
                  <a:lnTo>
                    <a:pt x="115068" y="382591"/>
                  </a:lnTo>
                  <a:lnTo>
                    <a:pt x="102332" y="384524"/>
                  </a:lnTo>
                  <a:lnTo>
                    <a:pt x="87787" y="386114"/>
                  </a:lnTo>
                  <a:lnTo>
                    <a:pt x="66800" y="387501"/>
                  </a:lnTo>
                  <a:lnTo>
                    <a:pt x="31585" y="3889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48435" y="1642445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28"/>
                  </a:lnTo>
                  <a:lnTo>
                    <a:pt x="0" y="102551"/>
                  </a:lnTo>
                  <a:lnTo>
                    <a:pt x="0" y="116163"/>
                  </a:lnTo>
                  <a:lnTo>
                    <a:pt x="0" y="1303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22093" y="1898399"/>
              <a:ext cx="263214" cy="17788"/>
            </a:xfrm>
            <a:custGeom>
              <a:avLst/>
              <a:gdLst/>
              <a:ahLst/>
              <a:cxnLst/>
              <a:rect l="0" t="0" r="0" b="0"/>
              <a:pathLst>
                <a:path w="263214" h="17788">
                  <a:moveTo>
                    <a:pt x="263213" y="17787"/>
                  </a:moveTo>
                  <a:lnTo>
                    <a:pt x="251545" y="14853"/>
                  </a:lnTo>
                  <a:lnTo>
                    <a:pt x="241056" y="12071"/>
                  </a:lnTo>
                  <a:lnTo>
                    <a:pt x="230745" y="9176"/>
                  </a:lnTo>
                  <a:lnTo>
                    <a:pt x="220098" y="6308"/>
                  </a:lnTo>
                  <a:lnTo>
                    <a:pt x="208457" y="3792"/>
                  </a:lnTo>
                  <a:lnTo>
                    <a:pt x="195562" y="1785"/>
                  </a:lnTo>
                  <a:lnTo>
                    <a:pt x="181482" y="446"/>
                  </a:lnTo>
                  <a:lnTo>
                    <a:pt x="166431" y="0"/>
                  </a:lnTo>
                  <a:lnTo>
                    <a:pt x="150639" y="480"/>
                  </a:lnTo>
                  <a:lnTo>
                    <a:pt x="134308" y="1769"/>
                  </a:lnTo>
                  <a:lnTo>
                    <a:pt x="117592" y="3698"/>
                  </a:lnTo>
                  <a:lnTo>
                    <a:pt x="100620" y="6099"/>
                  </a:lnTo>
                  <a:lnTo>
                    <a:pt x="83654" y="8685"/>
                  </a:lnTo>
                  <a:lnTo>
                    <a:pt x="65125" y="11307"/>
                  </a:lnTo>
                  <a:lnTo>
                    <a:pt x="40053" y="14191"/>
                  </a:lnTo>
                  <a:lnTo>
                    <a:pt x="0" y="177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60496" y="2023155"/>
              <a:ext cx="208997" cy="257762"/>
            </a:xfrm>
            <a:custGeom>
              <a:avLst/>
              <a:gdLst/>
              <a:ahLst/>
              <a:cxnLst/>
              <a:rect l="0" t="0" r="0" b="0"/>
              <a:pathLst>
                <a:path w="208997" h="257762">
                  <a:moveTo>
                    <a:pt x="19483" y="40430"/>
                  </a:moveTo>
                  <a:lnTo>
                    <a:pt x="22551" y="31696"/>
                  </a:lnTo>
                  <a:lnTo>
                    <a:pt x="26614" y="23989"/>
                  </a:lnTo>
                  <a:lnTo>
                    <a:pt x="32106" y="16601"/>
                  </a:lnTo>
                  <a:lnTo>
                    <a:pt x="38866" y="9858"/>
                  </a:lnTo>
                  <a:lnTo>
                    <a:pt x="46663" y="4624"/>
                  </a:lnTo>
                  <a:lnTo>
                    <a:pt x="55252" y="1268"/>
                  </a:lnTo>
                  <a:lnTo>
                    <a:pt x="64091" y="0"/>
                  </a:lnTo>
                  <a:lnTo>
                    <a:pt x="72400" y="1119"/>
                  </a:lnTo>
                  <a:lnTo>
                    <a:pt x="79798" y="4543"/>
                  </a:lnTo>
                  <a:lnTo>
                    <a:pt x="86423" y="9908"/>
                  </a:lnTo>
                  <a:lnTo>
                    <a:pt x="92719" y="16782"/>
                  </a:lnTo>
                  <a:lnTo>
                    <a:pt x="98991" y="24777"/>
                  </a:lnTo>
                  <a:lnTo>
                    <a:pt x="105206" y="33903"/>
                  </a:lnTo>
                  <a:lnTo>
                    <a:pt x="111087" y="44538"/>
                  </a:lnTo>
                  <a:lnTo>
                    <a:pt x="116487" y="56762"/>
                  </a:lnTo>
                  <a:lnTo>
                    <a:pt x="121251" y="70224"/>
                  </a:lnTo>
                  <a:lnTo>
                    <a:pt x="125145" y="84332"/>
                  </a:lnTo>
                  <a:lnTo>
                    <a:pt x="128125" y="98679"/>
                  </a:lnTo>
                  <a:lnTo>
                    <a:pt x="130143" y="113227"/>
                  </a:lnTo>
                  <a:lnTo>
                    <a:pt x="131056" y="128206"/>
                  </a:lnTo>
                  <a:lnTo>
                    <a:pt x="130887" y="143717"/>
                  </a:lnTo>
                  <a:lnTo>
                    <a:pt x="129640" y="159405"/>
                  </a:lnTo>
                  <a:lnTo>
                    <a:pt x="127208" y="174564"/>
                  </a:lnTo>
                  <a:lnTo>
                    <a:pt x="123647" y="188832"/>
                  </a:lnTo>
                  <a:lnTo>
                    <a:pt x="119139" y="202023"/>
                  </a:lnTo>
                  <a:lnTo>
                    <a:pt x="113896" y="213965"/>
                  </a:lnTo>
                  <a:lnTo>
                    <a:pt x="108107" y="224694"/>
                  </a:lnTo>
                  <a:lnTo>
                    <a:pt x="101763" y="234238"/>
                  </a:lnTo>
                  <a:lnTo>
                    <a:pt x="94674" y="242519"/>
                  </a:lnTo>
                  <a:lnTo>
                    <a:pt x="86793" y="249595"/>
                  </a:lnTo>
                  <a:lnTo>
                    <a:pt x="78213" y="255010"/>
                  </a:lnTo>
                  <a:lnTo>
                    <a:pt x="69075" y="257761"/>
                  </a:lnTo>
                  <a:lnTo>
                    <a:pt x="59523" y="257537"/>
                  </a:lnTo>
                  <a:lnTo>
                    <a:pt x="49839" y="254792"/>
                  </a:lnTo>
                  <a:lnTo>
                    <a:pt x="40417" y="250360"/>
                  </a:lnTo>
                  <a:lnTo>
                    <a:pt x="31457" y="244897"/>
                  </a:lnTo>
                  <a:lnTo>
                    <a:pt x="23137" y="238658"/>
                  </a:lnTo>
                  <a:lnTo>
                    <a:pt x="15694" y="231581"/>
                  </a:lnTo>
                  <a:lnTo>
                    <a:pt x="9184" y="223684"/>
                  </a:lnTo>
                  <a:lnTo>
                    <a:pt x="3981" y="215248"/>
                  </a:lnTo>
                  <a:lnTo>
                    <a:pt x="841" y="206733"/>
                  </a:lnTo>
                  <a:lnTo>
                    <a:pt x="0" y="198419"/>
                  </a:lnTo>
                  <a:lnTo>
                    <a:pt x="1554" y="190717"/>
                  </a:lnTo>
                  <a:lnTo>
                    <a:pt x="5714" y="184229"/>
                  </a:lnTo>
                  <a:lnTo>
                    <a:pt x="12332" y="179171"/>
                  </a:lnTo>
                  <a:lnTo>
                    <a:pt x="21164" y="175589"/>
                  </a:lnTo>
                  <a:lnTo>
                    <a:pt x="32050" y="173544"/>
                  </a:lnTo>
                  <a:lnTo>
                    <a:pt x="44701" y="172903"/>
                  </a:lnTo>
                  <a:lnTo>
                    <a:pt x="58752" y="173249"/>
                  </a:lnTo>
                  <a:lnTo>
                    <a:pt x="73852" y="174003"/>
                  </a:lnTo>
                  <a:lnTo>
                    <a:pt x="89706" y="174793"/>
                  </a:lnTo>
                  <a:lnTo>
                    <a:pt x="105926" y="175303"/>
                  </a:lnTo>
                  <a:lnTo>
                    <a:pt x="122041" y="175186"/>
                  </a:lnTo>
                  <a:lnTo>
                    <a:pt x="137792" y="174330"/>
                  </a:lnTo>
                  <a:lnTo>
                    <a:pt x="152720" y="172950"/>
                  </a:lnTo>
                  <a:lnTo>
                    <a:pt x="167641" y="171350"/>
                  </a:lnTo>
                  <a:lnTo>
                    <a:pt x="184980" y="169390"/>
                  </a:lnTo>
                  <a:lnTo>
                    <a:pt x="208996" y="1667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68200" y="2053057"/>
              <a:ext cx="173170" cy="221145"/>
            </a:xfrm>
            <a:custGeom>
              <a:avLst/>
              <a:gdLst/>
              <a:ahLst/>
              <a:cxnLst/>
              <a:rect l="0" t="0" r="0" b="0"/>
              <a:pathLst>
                <a:path w="173170" h="221145">
                  <a:moveTo>
                    <a:pt x="96048" y="0"/>
                  </a:moveTo>
                  <a:lnTo>
                    <a:pt x="87314" y="3000"/>
                  </a:lnTo>
                  <a:lnTo>
                    <a:pt x="79607" y="6423"/>
                  </a:lnTo>
                  <a:lnTo>
                    <a:pt x="72206" y="10623"/>
                  </a:lnTo>
                  <a:lnTo>
                    <a:pt x="64944" y="15696"/>
                  </a:lnTo>
                  <a:lnTo>
                    <a:pt x="57766" y="21826"/>
                  </a:lnTo>
                  <a:lnTo>
                    <a:pt x="50639" y="29014"/>
                  </a:lnTo>
                  <a:lnTo>
                    <a:pt x="43550" y="37274"/>
                  </a:lnTo>
                  <a:lnTo>
                    <a:pt x="36483" y="46718"/>
                  </a:lnTo>
                  <a:lnTo>
                    <a:pt x="29437" y="57296"/>
                  </a:lnTo>
                  <a:lnTo>
                    <a:pt x="22569" y="68991"/>
                  </a:lnTo>
                  <a:lnTo>
                    <a:pt x="16184" y="81897"/>
                  </a:lnTo>
                  <a:lnTo>
                    <a:pt x="10418" y="95942"/>
                  </a:lnTo>
                  <a:lnTo>
                    <a:pt x="5564" y="110609"/>
                  </a:lnTo>
                  <a:lnTo>
                    <a:pt x="2134" y="125067"/>
                  </a:lnTo>
                  <a:lnTo>
                    <a:pt x="279" y="138863"/>
                  </a:lnTo>
                  <a:lnTo>
                    <a:pt x="0" y="151903"/>
                  </a:lnTo>
                  <a:lnTo>
                    <a:pt x="1326" y="164275"/>
                  </a:lnTo>
                  <a:lnTo>
                    <a:pt x="4110" y="176106"/>
                  </a:lnTo>
                  <a:lnTo>
                    <a:pt x="8249" y="187205"/>
                  </a:lnTo>
                  <a:lnTo>
                    <a:pt x="13767" y="197068"/>
                  </a:lnTo>
                  <a:lnTo>
                    <a:pt x="20551" y="205512"/>
                  </a:lnTo>
                  <a:lnTo>
                    <a:pt x="28375" y="212336"/>
                  </a:lnTo>
                  <a:lnTo>
                    <a:pt x="36997" y="217172"/>
                  </a:lnTo>
                  <a:lnTo>
                    <a:pt x="46202" y="220014"/>
                  </a:lnTo>
                  <a:lnTo>
                    <a:pt x="55823" y="221144"/>
                  </a:lnTo>
                  <a:lnTo>
                    <a:pt x="65734" y="220930"/>
                  </a:lnTo>
                  <a:lnTo>
                    <a:pt x="75841" y="219714"/>
                  </a:lnTo>
                  <a:lnTo>
                    <a:pt x="85914" y="217613"/>
                  </a:lnTo>
                  <a:lnTo>
                    <a:pt x="95605" y="214534"/>
                  </a:lnTo>
                  <a:lnTo>
                    <a:pt x="104753" y="210498"/>
                  </a:lnTo>
                  <a:lnTo>
                    <a:pt x="113372" y="205484"/>
                  </a:lnTo>
                  <a:lnTo>
                    <a:pt x="121547" y="199361"/>
                  </a:lnTo>
                  <a:lnTo>
                    <a:pt x="129382" y="192160"/>
                  </a:lnTo>
                  <a:lnTo>
                    <a:pt x="136966" y="183883"/>
                  </a:lnTo>
                  <a:lnTo>
                    <a:pt x="144373" y="174425"/>
                  </a:lnTo>
                  <a:lnTo>
                    <a:pt x="151647" y="163838"/>
                  </a:lnTo>
                  <a:lnTo>
                    <a:pt x="158499" y="152306"/>
                  </a:lnTo>
                  <a:lnTo>
                    <a:pt x="164342" y="140042"/>
                  </a:lnTo>
                  <a:lnTo>
                    <a:pt x="168926" y="127241"/>
                  </a:lnTo>
                  <a:lnTo>
                    <a:pt x="172003" y="114223"/>
                  </a:lnTo>
                  <a:lnTo>
                    <a:pt x="173169" y="101411"/>
                  </a:lnTo>
                  <a:lnTo>
                    <a:pt x="172393" y="89021"/>
                  </a:lnTo>
                  <a:lnTo>
                    <a:pt x="169941" y="77245"/>
                  </a:lnTo>
                  <a:lnTo>
                    <a:pt x="166169" y="66329"/>
                  </a:lnTo>
                  <a:lnTo>
                    <a:pt x="161411" y="56328"/>
                  </a:lnTo>
                  <a:lnTo>
                    <a:pt x="155670" y="47431"/>
                  </a:lnTo>
                  <a:lnTo>
                    <a:pt x="147751" y="39175"/>
                  </a:lnTo>
                  <a:lnTo>
                    <a:pt x="133612" y="30835"/>
                  </a:lnTo>
                  <a:lnTo>
                    <a:pt x="10657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948186" y="2432126"/>
              <a:ext cx="1726675" cy="115771"/>
            </a:xfrm>
            <a:custGeom>
              <a:avLst/>
              <a:gdLst/>
              <a:ahLst/>
              <a:cxnLst/>
              <a:rect l="0" t="0" r="0" b="0"/>
              <a:pathLst>
                <a:path w="1726675" h="115771">
                  <a:moveTo>
                    <a:pt x="1726674" y="84184"/>
                  </a:moveTo>
                  <a:lnTo>
                    <a:pt x="1717806" y="81251"/>
                  </a:lnTo>
                  <a:lnTo>
                    <a:pt x="1708819" y="78469"/>
                  </a:lnTo>
                  <a:lnTo>
                    <a:pt x="1698823" y="75569"/>
                  </a:lnTo>
                  <a:lnTo>
                    <a:pt x="1687843" y="72529"/>
                  </a:lnTo>
                  <a:lnTo>
                    <a:pt x="1676031" y="69364"/>
                  </a:lnTo>
                  <a:lnTo>
                    <a:pt x="1663577" y="66099"/>
                  </a:lnTo>
                  <a:lnTo>
                    <a:pt x="1650812" y="62761"/>
                  </a:lnTo>
                  <a:lnTo>
                    <a:pt x="1638180" y="59370"/>
                  </a:lnTo>
                  <a:lnTo>
                    <a:pt x="1625907" y="55942"/>
                  </a:lnTo>
                  <a:lnTo>
                    <a:pt x="1613871" y="52487"/>
                  </a:lnTo>
                  <a:lnTo>
                    <a:pt x="1601718" y="49014"/>
                  </a:lnTo>
                  <a:lnTo>
                    <a:pt x="1589241" y="45530"/>
                  </a:lnTo>
                  <a:lnTo>
                    <a:pt x="1576402" y="42037"/>
                  </a:lnTo>
                  <a:lnTo>
                    <a:pt x="1563243" y="38538"/>
                  </a:lnTo>
                  <a:lnTo>
                    <a:pt x="1549827" y="35041"/>
                  </a:lnTo>
                  <a:lnTo>
                    <a:pt x="1536052" y="31709"/>
                  </a:lnTo>
                  <a:lnTo>
                    <a:pt x="1521667" y="28852"/>
                  </a:lnTo>
                  <a:lnTo>
                    <a:pt x="1506586" y="26593"/>
                  </a:lnTo>
                  <a:lnTo>
                    <a:pt x="1491034" y="24738"/>
                  </a:lnTo>
                  <a:lnTo>
                    <a:pt x="1475442" y="22877"/>
                  </a:lnTo>
                  <a:lnTo>
                    <a:pt x="1460060" y="20776"/>
                  </a:lnTo>
                  <a:lnTo>
                    <a:pt x="1444799" y="18533"/>
                  </a:lnTo>
                  <a:lnTo>
                    <a:pt x="1429333" y="16480"/>
                  </a:lnTo>
                  <a:lnTo>
                    <a:pt x="1413482" y="14797"/>
                  </a:lnTo>
                  <a:lnTo>
                    <a:pt x="1397227" y="13345"/>
                  </a:lnTo>
                  <a:lnTo>
                    <a:pt x="1380622" y="11764"/>
                  </a:lnTo>
                  <a:lnTo>
                    <a:pt x="1363738" y="9853"/>
                  </a:lnTo>
                  <a:lnTo>
                    <a:pt x="1346483" y="7739"/>
                  </a:lnTo>
                  <a:lnTo>
                    <a:pt x="1328607" y="5773"/>
                  </a:lnTo>
                  <a:lnTo>
                    <a:pt x="1310028" y="4154"/>
                  </a:lnTo>
                  <a:lnTo>
                    <a:pt x="1290976" y="2914"/>
                  </a:lnTo>
                  <a:lnTo>
                    <a:pt x="1271880" y="2007"/>
                  </a:lnTo>
                  <a:lnTo>
                    <a:pt x="1252993" y="1363"/>
                  </a:lnTo>
                  <a:lnTo>
                    <a:pt x="1234224" y="913"/>
                  </a:lnTo>
                  <a:lnTo>
                    <a:pt x="1215251" y="604"/>
                  </a:lnTo>
                  <a:lnTo>
                    <a:pt x="1195887" y="393"/>
                  </a:lnTo>
                  <a:lnTo>
                    <a:pt x="1175950" y="249"/>
                  </a:lnTo>
                  <a:lnTo>
                    <a:pt x="1155187" y="153"/>
                  </a:lnTo>
                  <a:lnTo>
                    <a:pt x="1133545" y="88"/>
                  </a:lnTo>
                  <a:lnTo>
                    <a:pt x="1111128" y="44"/>
                  </a:lnTo>
                  <a:lnTo>
                    <a:pt x="1088094" y="15"/>
                  </a:lnTo>
                  <a:lnTo>
                    <a:pt x="1064604" y="0"/>
                  </a:lnTo>
                  <a:lnTo>
                    <a:pt x="1040949" y="160"/>
                  </a:lnTo>
                  <a:lnTo>
                    <a:pt x="1017536" y="800"/>
                  </a:lnTo>
                  <a:lnTo>
                    <a:pt x="994556" y="2043"/>
                  </a:lnTo>
                  <a:lnTo>
                    <a:pt x="971700" y="3691"/>
                  </a:lnTo>
                  <a:lnTo>
                    <a:pt x="948290" y="5337"/>
                  </a:lnTo>
                  <a:lnTo>
                    <a:pt x="923977" y="6743"/>
                  </a:lnTo>
                  <a:lnTo>
                    <a:pt x="898747" y="8007"/>
                  </a:lnTo>
                  <a:lnTo>
                    <a:pt x="872740" y="9463"/>
                  </a:lnTo>
                  <a:lnTo>
                    <a:pt x="846127" y="11294"/>
                  </a:lnTo>
                  <a:lnTo>
                    <a:pt x="819068" y="13524"/>
                  </a:lnTo>
                  <a:lnTo>
                    <a:pt x="791690" y="16099"/>
                  </a:lnTo>
                  <a:lnTo>
                    <a:pt x="764090" y="18946"/>
                  </a:lnTo>
                  <a:lnTo>
                    <a:pt x="736336" y="21994"/>
                  </a:lnTo>
                  <a:lnTo>
                    <a:pt x="708477" y="25186"/>
                  </a:lnTo>
                  <a:lnTo>
                    <a:pt x="680547" y="28480"/>
                  </a:lnTo>
                  <a:lnTo>
                    <a:pt x="652569" y="31842"/>
                  </a:lnTo>
                  <a:lnTo>
                    <a:pt x="624560" y="35253"/>
                  </a:lnTo>
                  <a:lnTo>
                    <a:pt x="596527" y="38696"/>
                  </a:lnTo>
                  <a:lnTo>
                    <a:pt x="568480" y="42161"/>
                  </a:lnTo>
                  <a:lnTo>
                    <a:pt x="540424" y="45640"/>
                  </a:lnTo>
                  <a:lnTo>
                    <a:pt x="512356" y="49130"/>
                  </a:lnTo>
                  <a:lnTo>
                    <a:pt x="484116" y="52626"/>
                  </a:lnTo>
                  <a:lnTo>
                    <a:pt x="455398" y="56126"/>
                  </a:lnTo>
                  <a:lnTo>
                    <a:pt x="426072" y="59630"/>
                  </a:lnTo>
                  <a:lnTo>
                    <a:pt x="396174" y="63136"/>
                  </a:lnTo>
                  <a:lnTo>
                    <a:pt x="365803" y="66642"/>
                  </a:lnTo>
                  <a:lnTo>
                    <a:pt x="335071" y="70150"/>
                  </a:lnTo>
                  <a:lnTo>
                    <a:pt x="304078" y="73658"/>
                  </a:lnTo>
                  <a:lnTo>
                    <a:pt x="272898" y="77167"/>
                  </a:lnTo>
                  <a:lnTo>
                    <a:pt x="241602" y="80676"/>
                  </a:lnTo>
                  <a:lnTo>
                    <a:pt x="210722" y="84185"/>
                  </a:lnTo>
                  <a:lnTo>
                    <a:pt x="181207" y="87694"/>
                  </a:lnTo>
                  <a:lnTo>
                    <a:pt x="153470" y="91204"/>
                  </a:lnTo>
                  <a:lnTo>
                    <a:pt x="127590" y="94713"/>
                  </a:lnTo>
                  <a:lnTo>
                    <a:pt x="103581" y="98223"/>
                  </a:lnTo>
                  <a:lnTo>
                    <a:pt x="81264" y="101727"/>
                  </a:lnTo>
                  <a:lnTo>
                    <a:pt x="61073" y="105076"/>
                  </a:lnTo>
                  <a:lnTo>
                    <a:pt x="42153" y="108301"/>
                  </a:lnTo>
                  <a:lnTo>
                    <a:pt x="22837" y="111685"/>
                  </a:lnTo>
                  <a:lnTo>
                    <a:pt x="0" y="1157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038537" y="2768994"/>
              <a:ext cx="25671" cy="315856"/>
            </a:xfrm>
            <a:custGeom>
              <a:avLst/>
              <a:gdLst/>
              <a:ahLst/>
              <a:cxnLst/>
              <a:rect l="0" t="0" r="0" b="0"/>
              <a:pathLst>
                <a:path w="25671" h="315856">
                  <a:moveTo>
                    <a:pt x="4613" y="0"/>
                  </a:moveTo>
                  <a:lnTo>
                    <a:pt x="1813" y="9003"/>
                  </a:lnTo>
                  <a:lnTo>
                    <a:pt x="312" y="19270"/>
                  </a:lnTo>
                  <a:lnTo>
                    <a:pt x="0" y="31863"/>
                  </a:lnTo>
                  <a:lnTo>
                    <a:pt x="506" y="46736"/>
                  </a:lnTo>
                  <a:lnTo>
                    <a:pt x="1325" y="63829"/>
                  </a:lnTo>
                  <a:lnTo>
                    <a:pt x="2146" y="82855"/>
                  </a:lnTo>
                  <a:lnTo>
                    <a:pt x="3003" y="102774"/>
                  </a:lnTo>
                  <a:lnTo>
                    <a:pt x="4178" y="121973"/>
                  </a:lnTo>
                  <a:lnTo>
                    <a:pt x="5812" y="139622"/>
                  </a:lnTo>
                  <a:lnTo>
                    <a:pt x="7740" y="156093"/>
                  </a:lnTo>
                  <a:lnTo>
                    <a:pt x="9580" y="172527"/>
                  </a:lnTo>
                  <a:lnTo>
                    <a:pt x="11119" y="189613"/>
                  </a:lnTo>
                  <a:lnTo>
                    <a:pt x="12475" y="207059"/>
                  </a:lnTo>
                  <a:lnTo>
                    <a:pt x="13992" y="223879"/>
                  </a:lnTo>
                  <a:lnTo>
                    <a:pt x="15861" y="239531"/>
                  </a:lnTo>
                  <a:lnTo>
                    <a:pt x="17955" y="253891"/>
                  </a:lnTo>
                  <a:lnTo>
                    <a:pt x="20128" y="268641"/>
                  </a:lnTo>
                  <a:lnTo>
                    <a:pt x="22572" y="287307"/>
                  </a:lnTo>
                  <a:lnTo>
                    <a:pt x="2567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01942" y="2800430"/>
              <a:ext cx="162307" cy="337063"/>
            </a:xfrm>
            <a:custGeom>
              <a:avLst/>
              <a:gdLst/>
              <a:ahLst/>
              <a:cxnLst/>
              <a:rect l="0" t="0" r="0" b="0"/>
              <a:pathLst>
                <a:path w="162307" h="337063">
                  <a:moveTo>
                    <a:pt x="162306" y="94906"/>
                  </a:moveTo>
                  <a:lnTo>
                    <a:pt x="159372" y="86105"/>
                  </a:lnTo>
                  <a:lnTo>
                    <a:pt x="156590" y="77758"/>
                  </a:lnTo>
                  <a:lnTo>
                    <a:pt x="153686" y="69059"/>
                  </a:lnTo>
                  <a:lnTo>
                    <a:pt x="150473" y="59939"/>
                  </a:lnTo>
                  <a:lnTo>
                    <a:pt x="146660" y="50444"/>
                  </a:lnTo>
                  <a:lnTo>
                    <a:pt x="142138" y="40661"/>
                  </a:lnTo>
                  <a:lnTo>
                    <a:pt x="136801" y="30993"/>
                  </a:lnTo>
                  <a:lnTo>
                    <a:pt x="130465" y="22115"/>
                  </a:lnTo>
                  <a:lnTo>
                    <a:pt x="123118" y="14345"/>
                  </a:lnTo>
                  <a:lnTo>
                    <a:pt x="114574" y="7977"/>
                  </a:lnTo>
                  <a:lnTo>
                    <a:pt x="104404" y="3449"/>
                  </a:lnTo>
                  <a:lnTo>
                    <a:pt x="92536" y="818"/>
                  </a:lnTo>
                  <a:lnTo>
                    <a:pt x="79669" y="0"/>
                  </a:lnTo>
                  <a:lnTo>
                    <a:pt x="67035" y="956"/>
                  </a:lnTo>
                  <a:lnTo>
                    <a:pt x="55321" y="3492"/>
                  </a:lnTo>
                  <a:lnTo>
                    <a:pt x="44680" y="7633"/>
                  </a:lnTo>
                  <a:lnTo>
                    <a:pt x="34999" y="13685"/>
                  </a:lnTo>
                  <a:lnTo>
                    <a:pt x="26091" y="21644"/>
                  </a:lnTo>
                  <a:lnTo>
                    <a:pt x="18092" y="31242"/>
                  </a:lnTo>
                  <a:lnTo>
                    <a:pt x="11455" y="42125"/>
                  </a:lnTo>
                  <a:lnTo>
                    <a:pt x="6324" y="53959"/>
                  </a:lnTo>
                  <a:lnTo>
                    <a:pt x="2705" y="66310"/>
                  </a:lnTo>
                  <a:lnTo>
                    <a:pt x="641" y="78667"/>
                  </a:lnTo>
                  <a:lnTo>
                    <a:pt x="0" y="90747"/>
                  </a:lnTo>
                  <a:lnTo>
                    <a:pt x="687" y="102315"/>
                  </a:lnTo>
                  <a:lnTo>
                    <a:pt x="2735" y="113090"/>
                  </a:lnTo>
                  <a:lnTo>
                    <a:pt x="6045" y="122992"/>
                  </a:lnTo>
                  <a:lnTo>
                    <a:pt x="10723" y="131624"/>
                  </a:lnTo>
                  <a:lnTo>
                    <a:pt x="17143" y="138221"/>
                  </a:lnTo>
                  <a:lnTo>
                    <a:pt x="25345" y="142541"/>
                  </a:lnTo>
                  <a:lnTo>
                    <a:pt x="34768" y="144645"/>
                  </a:lnTo>
                  <a:lnTo>
                    <a:pt x="44469" y="144628"/>
                  </a:lnTo>
                  <a:lnTo>
                    <a:pt x="53878" y="142767"/>
                  </a:lnTo>
                  <a:lnTo>
                    <a:pt x="62803" y="139435"/>
                  </a:lnTo>
                  <a:lnTo>
                    <a:pt x="71250" y="134999"/>
                  </a:lnTo>
                  <a:lnTo>
                    <a:pt x="79295" y="129759"/>
                  </a:lnTo>
                  <a:lnTo>
                    <a:pt x="86866" y="123787"/>
                  </a:lnTo>
                  <a:lnTo>
                    <a:pt x="93740" y="116948"/>
                  </a:lnTo>
                  <a:lnTo>
                    <a:pt x="99878" y="109269"/>
                  </a:lnTo>
                  <a:lnTo>
                    <a:pt x="106323" y="102091"/>
                  </a:lnTo>
                  <a:lnTo>
                    <a:pt x="113748" y="97878"/>
                  </a:lnTo>
                  <a:lnTo>
                    <a:pt x="120738" y="97681"/>
                  </a:lnTo>
                  <a:lnTo>
                    <a:pt x="126482" y="101225"/>
                  </a:lnTo>
                  <a:lnTo>
                    <a:pt x="130863" y="107783"/>
                  </a:lnTo>
                  <a:lnTo>
                    <a:pt x="134057" y="116764"/>
                  </a:lnTo>
                  <a:lnTo>
                    <a:pt x="136323" y="127847"/>
                  </a:lnTo>
                  <a:lnTo>
                    <a:pt x="137899" y="140678"/>
                  </a:lnTo>
                  <a:lnTo>
                    <a:pt x="138984" y="154873"/>
                  </a:lnTo>
                  <a:lnTo>
                    <a:pt x="139724" y="170081"/>
                  </a:lnTo>
                  <a:lnTo>
                    <a:pt x="140229" y="186008"/>
                  </a:lnTo>
                  <a:lnTo>
                    <a:pt x="140740" y="202110"/>
                  </a:lnTo>
                  <a:lnTo>
                    <a:pt x="141615" y="217615"/>
                  </a:lnTo>
                  <a:lnTo>
                    <a:pt x="143016" y="232158"/>
                  </a:lnTo>
                  <a:lnTo>
                    <a:pt x="144771" y="245888"/>
                  </a:lnTo>
                  <a:lnTo>
                    <a:pt x="146487" y="259264"/>
                  </a:lnTo>
                  <a:lnTo>
                    <a:pt x="147936" y="272587"/>
                  </a:lnTo>
                  <a:lnTo>
                    <a:pt x="149062" y="285579"/>
                  </a:lnTo>
                  <a:lnTo>
                    <a:pt x="150014" y="298842"/>
                  </a:lnTo>
                  <a:lnTo>
                    <a:pt x="150871" y="314667"/>
                  </a:lnTo>
                  <a:lnTo>
                    <a:pt x="151778" y="337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37865" y="3221720"/>
              <a:ext cx="452726" cy="31586"/>
            </a:xfrm>
            <a:custGeom>
              <a:avLst/>
              <a:gdLst/>
              <a:ahLst/>
              <a:cxnLst/>
              <a:rect l="0" t="0" r="0" b="0"/>
              <a:pathLst>
                <a:path w="452726" h="31586">
                  <a:moveTo>
                    <a:pt x="452725" y="0"/>
                  </a:moveTo>
                  <a:lnTo>
                    <a:pt x="443857" y="2867"/>
                  </a:lnTo>
                  <a:lnTo>
                    <a:pt x="434871" y="5009"/>
                  </a:lnTo>
                  <a:lnTo>
                    <a:pt x="424870" y="6612"/>
                  </a:lnTo>
                  <a:lnTo>
                    <a:pt x="413717" y="7792"/>
                  </a:lnTo>
                  <a:lnTo>
                    <a:pt x="401257" y="8641"/>
                  </a:lnTo>
                  <a:lnTo>
                    <a:pt x="387541" y="9238"/>
                  </a:lnTo>
                  <a:lnTo>
                    <a:pt x="372605" y="9653"/>
                  </a:lnTo>
                  <a:lnTo>
                    <a:pt x="356379" y="9937"/>
                  </a:lnTo>
                  <a:lnTo>
                    <a:pt x="338952" y="10130"/>
                  </a:lnTo>
                  <a:lnTo>
                    <a:pt x="320693" y="10261"/>
                  </a:lnTo>
                  <a:lnTo>
                    <a:pt x="302138" y="10349"/>
                  </a:lnTo>
                  <a:lnTo>
                    <a:pt x="283618" y="10413"/>
                  </a:lnTo>
                  <a:lnTo>
                    <a:pt x="265098" y="10626"/>
                  </a:lnTo>
                  <a:lnTo>
                    <a:pt x="246291" y="11300"/>
                  </a:lnTo>
                  <a:lnTo>
                    <a:pt x="227044" y="12567"/>
                  </a:lnTo>
                  <a:lnTo>
                    <a:pt x="207354" y="14232"/>
                  </a:lnTo>
                  <a:lnTo>
                    <a:pt x="187290" y="15888"/>
                  </a:lnTo>
                  <a:lnTo>
                    <a:pt x="166939" y="17296"/>
                  </a:lnTo>
                  <a:lnTo>
                    <a:pt x="146543" y="18392"/>
                  </a:lnTo>
                  <a:lnTo>
                    <a:pt x="126469" y="19202"/>
                  </a:lnTo>
                  <a:lnTo>
                    <a:pt x="106903" y="19787"/>
                  </a:lnTo>
                  <a:lnTo>
                    <a:pt x="88171" y="20366"/>
                  </a:lnTo>
                  <a:lnTo>
                    <a:pt x="70811" y="21294"/>
                  </a:lnTo>
                  <a:lnTo>
                    <a:pt x="55001" y="22734"/>
                  </a:lnTo>
                  <a:lnTo>
                    <a:pt x="41034" y="24526"/>
                  </a:lnTo>
                  <a:lnTo>
                    <a:pt x="28129" y="26455"/>
                  </a:lnTo>
                  <a:lnTo>
                    <a:pt x="15155" y="2869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58922" y="3398163"/>
              <a:ext cx="447255" cy="380940"/>
            </a:xfrm>
            <a:custGeom>
              <a:avLst/>
              <a:gdLst/>
              <a:ahLst/>
              <a:cxnLst/>
              <a:rect l="0" t="0" r="0" b="0"/>
              <a:pathLst>
                <a:path w="447255" h="380940">
                  <a:moveTo>
                    <a:pt x="0" y="118355"/>
                  </a:moveTo>
                  <a:lnTo>
                    <a:pt x="3001" y="109486"/>
                  </a:lnTo>
                  <a:lnTo>
                    <a:pt x="6424" y="100500"/>
                  </a:lnTo>
                  <a:lnTo>
                    <a:pt x="10619" y="90509"/>
                  </a:lnTo>
                  <a:lnTo>
                    <a:pt x="15519" y="79701"/>
                  </a:lnTo>
                  <a:lnTo>
                    <a:pt x="21001" y="68538"/>
                  </a:lnTo>
                  <a:lnTo>
                    <a:pt x="26931" y="57337"/>
                  </a:lnTo>
                  <a:lnTo>
                    <a:pt x="33193" y="46398"/>
                  </a:lnTo>
                  <a:lnTo>
                    <a:pt x="39691" y="36062"/>
                  </a:lnTo>
                  <a:lnTo>
                    <a:pt x="46365" y="26458"/>
                  </a:lnTo>
                  <a:lnTo>
                    <a:pt x="53489" y="17860"/>
                  </a:lnTo>
                  <a:lnTo>
                    <a:pt x="61643" y="10756"/>
                  </a:lnTo>
                  <a:lnTo>
                    <a:pt x="71050" y="5282"/>
                  </a:lnTo>
                  <a:lnTo>
                    <a:pt x="81301" y="1589"/>
                  </a:lnTo>
                  <a:lnTo>
                    <a:pt x="91568" y="0"/>
                  </a:lnTo>
                  <a:lnTo>
                    <a:pt x="101359" y="493"/>
                  </a:lnTo>
                  <a:lnTo>
                    <a:pt x="110542" y="2923"/>
                  </a:lnTo>
                  <a:lnTo>
                    <a:pt x="119163" y="7212"/>
                  </a:lnTo>
                  <a:lnTo>
                    <a:pt x="127323" y="13136"/>
                  </a:lnTo>
                  <a:lnTo>
                    <a:pt x="134973" y="20534"/>
                  </a:lnTo>
                  <a:lnTo>
                    <a:pt x="141898" y="29395"/>
                  </a:lnTo>
                  <a:lnTo>
                    <a:pt x="148039" y="39579"/>
                  </a:lnTo>
                  <a:lnTo>
                    <a:pt x="153317" y="51010"/>
                  </a:lnTo>
                  <a:lnTo>
                    <a:pt x="157565" y="63739"/>
                  </a:lnTo>
                  <a:lnTo>
                    <a:pt x="160792" y="77679"/>
                  </a:lnTo>
                  <a:lnTo>
                    <a:pt x="163146" y="92785"/>
                  </a:lnTo>
                  <a:lnTo>
                    <a:pt x="164816" y="109136"/>
                  </a:lnTo>
                  <a:lnTo>
                    <a:pt x="165976" y="126650"/>
                  </a:lnTo>
                  <a:lnTo>
                    <a:pt x="166604" y="144971"/>
                  </a:lnTo>
                  <a:lnTo>
                    <a:pt x="166502" y="163568"/>
                  </a:lnTo>
                  <a:lnTo>
                    <a:pt x="165619" y="182113"/>
                  </a:lnTo>
                  <a:lnTo>
                    <a:pt x="164043" y="200480"/>
                  </a:lnTo>
                  <a:lnTo>
                    <a:pt x="161915" y="218652"/>
                  </a:lnTo>
                  <a:lnTo>
                    <a:pt x="159372" y="236650"/>
                  </a:lnTo>
                  <a:lnTo>
                    <a:pt x="156528" y="254347"/>
                  </a:lnTo>
                  <a:lnTo>
                    <a:pt x="153474" y="271471"/>
                  </a:lnTo>
                  <a:lnTo>
                    <a:pt x="150265" y="287915"/>
                  </a:lnTo>
                  <a:lnTo>
                    <a:pt x="146619" y="303569"/>
                  </a:lnTo>
                  <a:lnTo>
                    <a:pt x="141954" y="318243"/>
                  </a:lnTo>
                  <a:lnTo>
                    <a:pt x="136032" y="331920"/>
                  </a:lnTo>
                  <a:lnTo>
                    <a:pt x="128934" y="344410"/>
                  </a:lnTo>
                  <a:lnTo>
                    <a:pt x="120874" y="355282"/>
                  </a:lnTo>
                  <a:lnTo>
                    <a:pt x="112081" y="364439"/>
                  </a:lnTo>
                  <a:lnTo>
                    <a:pt x="102753" y="371758"/>
                  </a:lnTo>
                  <a:lnTo>
                    <a:pt x="93048" y="376933"/>
                  </a:lnTo>
                  <a:lnTo>
                    <a:pt x="83088" y="379998"/>
                  </a:lnTo>
                  <a:lnTo>
                    <a:pt x="73282" y="380939"/>
                  </a:lnTo>
                  <a:lnTo>
                    <a:pt x="64305" y="379533"/>
                  </a:lnTo>
                  <a:lnTo>
                    <a:pt x="56454" y="375886"/>
                  </a:lnTo>
                  <a:lnTo>
                    <a:pt x="49692" y="370355"/>
                  </a:lnTo>
                  <a:lnTo>
                    <a:pt x="43833" y="363363"/>
                  </a:lnTo>
                  <a:lnTo>
                    <a:pt x="38677" y="355294"/>
                  </a:lnTo>
                  <a:lnTo>
                    <a:pt x="34365" y="346456"/>
                  </a:lnTo>
                  <a:lnTo>
                    <a:pt x="31365" y="337078"/>
                  </a:lnTo>
                  <a:lnTo>
                    <a:pt x="29827" y="327330"/>
                  </a:lnTo>
                  <a:lnTo>
                    <a:pt x="29606" y="317327"/>
                  </a:lnTo>
                  <a:lnTo>
                    <a:pt x="30445" y="307152"/>
                  </a:lnTo>
                  <a:lnTo>
                    <a:pt x="32088" y="296865"/>
                  </a:lnTo>
                  <a:lnTo>
                    <a:pt x="34479" y="286668"/>
                  </a:lnTo>
                  <a:lnTo>
                    <a:pt x="37753" y="276894"/>
                  </a:lnTo>
                  <a:lnTo>
                    <a:pt x="41929" y="267700"/>
                  </a:lnTo>
                  <a:lnTo>
                    <a:pt x="47377" y="259390"/>
                  </a:lnTo>
                  <a:lnTo>
                    <a:pt x="54855" y="252486"/>
                  </a:lnTo>
                  <a:lnTo>
                    <a:pt x="64588" y="247150"/>
                  </a:lnTo>
                  <a:lnTo>
                    <a:pt x="76023" y="243551"/>
                  </a:lnTo>
                  <a:lnTo>
                    <a:pt x="88149" y="242026"/>
                  </a:lnTo>
                  <a:lnTo>
                    <a:pt x="100303" y="242547"/>
                  </a:lnTo>
                  <a:lnTo>
                    <a:pt x="112376" y="244488"/>
                  </a:lnTo>
                  <a:lnTo>
                    <a:pt x="124613" y="246851"/>
                  </a:lnTo>
                  <a:lnTo>
                    <a:pt x="137176" y="249024"/>
                  </a:lnTo>
                  <a:lnTo>
                    <a:pt x="150086" y="250781"/>
                  </a:lnTo>
                  <a:lnTo>
                    <a:pt x="163299" y="252109"/>
                  </a:lnTo>
                  <a:lnTo>
                    <a:pt x="176747" y="253068"/>
                  </a:lnTo>
                  <a:lnTo>
                    <a:pt x="190204" y="253575"/>
                  </a:lnTo>
                  <a:lnTo>
                    <a:pt x="203313" y="253399"/>
                  </a:lnTo>
                  <a:lnTo>
                    <a:pt x="215906" y="252466"/>
                  </a:lnTo>
                  <a:lnTo>
                    <a:pt x="227989" y="250689"/>
                  </a:lnTo>
                  <a:lnTo>
                    <a:pt x="239643" y="247893"/>
                  </a:lnTo>
                  <a:lnTo>
                    <a:pt x="250961" y="244084"/>
                  </a:lnTo>
                  <a:lnTo>
                    <a:pt x="261868" y="239408"/>
                  </a:lnTo>
                  <a:lnTo>
                    <a:pt x="272127" y="234053"/>
                  </a:lnTo>
                  <a:lnTo>
                    <a:pt x="281660" y="228189"/>
                  </a:lnTo>
                  <a:lnTo>
                    <a:pt x="290537" y="221795"/>
                  </a:lnTo>
                  <a:lnTo>
                    <a:pt x="298886" y="214671"/>
                  </a:lnTo>
                  <a:lnTo>
                    <a:pt x="306838" y="206773"/>
                  </a:lnTo>
                  <a:lnTo>
                    <a:pt x="314501" y="198350"/>
                  </a:lnTo>
                  <a:lnTo>
                    <a:pt x="321961" y="189850"/>
                  </a:lnTo>
                  <a:lnTo>
                    <a:pt x="329274" y="181536"/>
                  </a:lnTo>
                  <a:lnTo>
                    <a:pt x="336322" y="173326"/>
                  </a:lnTo>
                  <a:lnTo>
                    <a:pt x="342829" y="164901"/>
                  </a:lnTo>
                  <a:lnTo>
                    <a:pt x="348686" y="156084"/>
                  </a:lnTo>
                  <a:lnTo>
                    <a:pt x="353941" y="146858"/>
                  </a:lnTo>
                  <a:lnTo>
                    <a:pt x="358704" y="137278"/>
                  </a:lnTo>
                  <a:lnTo>
                    <a:pt x="363077" y="127431"/>
                  </a:lnTo>
                  <a:lnTo>
                    <a:pt x="366504" y="117715"/>
                  </a:lnTo>
                  <a:lnTo>
                    <a:pt x="367838" y="108805"/>
                  </a:lnTo>
                  <a:lnTo>
                    <a:pt x="366613" y="101016"/>
                  </a:lnTo>
                  <a:lnTo>
                    <a:pt x="362839" y="94806"/>
                  </a:lnTo>
                  <a:lnTo>
                    <a:pt x="356643" y="90916"/>
                  </a:lnTo>
                  <a:lnTo>
                    <a:pt x="348372" y="89527"/>
                  </a:lnTo>
                  <a:lnTo>
                    <a:pt x="338786" y="90357"/>
                  </a:lnTo>
                  <a:lnTo>
                    <a:pt x="328916" y="92957"/>
                  </a:lnTo>
                  <a:lnTo>
                    <a:pt x="319366" y="96889"/>
                  </a:lnTo>
                  <a:lnTo>
                    <a:pt x="310333" y="101949"/>
                  </a:lnTo>
                  <a:lnTo>
                    <a:pt x="301807" y="108160"/>
                  </a:lnTo>
                  <a:lnTo>
                    <a:pt x="293701" y="115448"/>
                  </a:lnTo>
                  <a:lnTo>
                    <a:pt x="285917" y="123797"/>
                  </a:lnTo>
                  <a:lnTo>
                    <a:pt x="278368" y="133312"/>
                  </a:lnTo>
                  <a:lnTo>
                    <a:pt x="270995" y="143943"/>
                  </a:lnTo>
                  <a:lnTo>
                    <a:pt x="264074" y="155676"/>
                  </a:lnTo>
                  <a:lnTo>
                    <a:pt x="258186" y="168609"/>
                  </a:lnTo>
                  <a:lnTo>
                    <a:pt x="253561" y="182677"/>
                  </a:lnTo>
                  <a:lnTo>
                    <a:pt x="250117" y="197529"/>
                  </a:lnTo>
                  <a:lnTo>
                    <a:pt x="247640" y="212645"/>
                  </a:lnTo>
                  <a:lnTo>
                    <a:pt x="245904" y="227694"/>
                  </a:lnTo>
                  <a:lnTo>
                    <a:pt x="244871" y="242391"/>
                  </a:lnTo>
                  <a:lnTo>
                    <a:pt x="244694" y="256414"/>
                  </a:lnTo>
                  <a:lnTo>
                    <a:pt x="245387" y="269660"/>
                  </a:lnTo>
                  <a:lnTo>
                    <a:pt x="246833" y="282198"/>
                  </a:lnTo>
                  <a:lnTo>
                    <a:pt x="248875" y="294167"/>
                  </a:lnTo>
                  <a:lnTo>
                    <a:pt x="251373" y="305695"/>
                  </a:lnTo>
                  <a:lnTo>
                    <a:pt x="254695" y="316575"/>
                  </a:lnTo>
                  <a:lnTo>
                    <a:pt x="259667" y="326285"/>
                  </a:lnTo>
                  <a:lnTo>
                    <a:pt x="266614" y="334621"/>
                  </a:lnTo>
                  <a:lnTo>
                    <a:pt x="275552" y="341371"/>
                  </a:lnTo>
                  <a:lnTo>
                    <a:pt x="286451" y="346158"/>
                  </a:lnTo>
                  <a:lnTo>
                    <a:pt x="299078" y="348962"/>
                  </a:lnTo>
                  <a:lnTo>
                    <a:pt x="312929" y="349897"/>
                  </a:lnTo>
                  <a:lnTo>
                    <a:pt x="327355" y="349019"/>
                  </a:lnTo>
                  <a:lnTo>
                    <a:pt x="341931" y="346539"/>
                  </a:lnTo>
                  <a:lnTo>
                    <a:pt x="356137" y="342606"/>
                  </a:lnTo>
                  <a:lnTo>
                    <a:pt x="369296" y="337226"/>
                  </a:lnTo>
                  <a:lnTo>
                    <a:pt x="381140" y="330536"/>
                  </a:lnTo>
                  <a:lnTo>
                    <a:pt x="391584" y="322774"/>
                  </a:lnTo>
                  <a:lnTo>
                    <a:pt x="400542" y="314193"/>
                  </a:lnTo>
                  <a:lnTo>
                    <a:pt x="408132" y="305011"/>
                  </a:lnTo>
                  <a:lnTo>
                    <a:pt x="414758" y="295235"/>
                  </a:lnTo>
                  <a:lnTo>
                    <a:pt x="420991" y="284688"/>
                  </a:lnTo>
                  <a:lnTo>
                    <a:pt x="427184" y="273328"/>
                  </a:lnTo>
                  <a:lnTo>
                    <a:pt x="433162" y="261089"/>
                  </a:lnTo>
                  <a:lnTo>
                    <a:pt x="438344" y="247808"/>
                  </a:lnTo>
                  <a:lnTo>
                    <a:pt x="442453" y="233509"/>
                  </a:lnTo>
                  <a:lnTo>
                    <a:pt x="445364" y="218669"/>
                  </a:lnTo>
                  <a:lnTo>
                    <a:pt x="446942" y="204094"/>
                  </a:lnTo>
                  <a:lnTo>
                    <a:pt x="447254" y="190221"/>
                  </a:lnTo>
                  <a:lnTo>
                    <a:pt x="446344" y="177127"/>
                  </a:lnTo>
                  <a:lnTo>
                    <a:pt x="444146" y="164721"/>
                  </a:lnTo>
                  <a:lnTo>
                    <a:pt x="440744" y="152861"/>
                  </a:lnTo>
                  <a:lnTo>
                    <a:pt x="436344" y="141573"/>
                  </a:lnTo>
                  <a:lnTo>
                    <a:pt x="431175" y="131051"/>
                  </a:lnTo>
                  <a:lnTo>
                    <a:pt x="425430" y="121348"/>
                  </a:lnTo>
                  <a:lnTo>
                    <a:pt x="418947" y="112694"/>
                  </a:lnTo>
                  <a:lnTo>
                    <a:pt x="411232" y="105558"/>
                  </a:lnTo>
                  <a:lnTo>
                    <a:pt x="402118" y="100062"/>
                  </a:lnTo>
                  <a:lnTo>
                    <a:pt x="391894" y="96185"/>
                  </a:lnTo>
                  <a:lnTo>
                    <a:pt x="381115" y="93942"/>
                  </a:lnTo>
                  <a:lnTo>
                    <a:pt x="370174" y="93167"/>
                  </a:lnTo>
                  <a:lnTo>
                    <a:pt x="359708" y="93430"/>
                  </a:lnTo>
                  <a:lnTo>
                    <a:pt x="349640" y="94150"/>
                  </a:lnTo>
                  <a:lnTo>
                    <a:pt x="339092" y="95385"/>
                  </a:lnTo>
                  <a:lnTo>
                    <a:pt x="326384" y="972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48269" y="3105906"/>
              <a:ext cx="21058" cy="758053"/>
            </a:xfrm>
            <a:custGeom>
              <a:avLst/>
              <a:gdLst/>
              <a:ahLst/>
              <a:cxnLst/>
              <a:rect l="0" t="0" r="0" b="0"/>
              <a:pathLst>
                <a:path w="21058" h="758053">
                  <a:moveTo>
                    <a:pt x="21057" y="0"/>
                  </a:moveTo>
                  <a:lnTo>
                    <a:pt x="21057" y="14803"/>
                  </a:lnTo>
                  <a:lnTo>
                    <a:pt x="21057" y="29995"/>
                  </a:lnTo>
                  <a:lnTo>
                    <a:pt x="21057" y="47077"/>
                  </a:lnTo>
                  <a:lnTo>
                    <a:pt x="21057" y="65652"/>
                  </a:lnTo>
                  <a:lnTo>
                    <a:pt x="21057" y="84813"/>
                  </a:lnTo>
                  <a:lnTo>
                    <a:pt x="21057" y="103955"/>
                  </a:lnTo>
                  <a:lnTo>
                    <a:pt x="21057" y="122669"/>
                  </a:lnTo>
                  <a:lnTo>
                    <a:pt x="21057" y="140598"/>
                  </a:lnTo>
                  <a:lnTo>
                    <a:pt x="21057" y="157657"/>
                  </a:lnTo>
                  <a:lnTo>
                    <a:pt x="21057" y="174262"/>
                  </a:lnTo>
                  <a:lnTo>
                    <a:pt x="21057" y="191184"/>
                  </a:lnTo>
                  <a:lnTo>
                    <a:pt x="21057" y="208836"/>
                  </a:lnTo>
                  <a:lnTo>
                    <a:pt x="21057" y="227120"/>
                  </a:lnTo>
                  <a:lnTo>
                    <a:pt x="21057" y="245627"/>
                  </a:lnTo>
                  <a:lnTo>
                    <a:pt x="21057" y="264079"/>
                  </a:lnTo>
                  <a:lnTo>
                    <a:pt x="21057" y="282369"/>
                  </a:lnTo>
                  <a:lnTo>
                    <a:pt x="21057" y="300481"/>
                  </a:lnTo>
                  <a:lnTo>
                    <a:pt x="21057" y="318445"/>
                  </a:lnTo>
                  <a:lnTo>
                    <a:pt x="21057" y="336457"/>
                  </a:lnTo>
                  <a:lnTo>
                    <a:pt x="21057" y="354855"/>
                  </a:lnTo>
                  <a:lnTo>
                    <a:pt x="21057" y="373791"/>
                  </a:lnTo>
                  <a:lnTo>
                    <a:pt x="21057" y="393086"/>
                  </a:lnTo>
                  <a:lnTo>
                    <a:pt x="21057" y="412346"/>
                  </a:lnTo>
                  <a:lnTo>
                    <a:pt x="21057" y="431339"/>
                  </a:lnTo>
                  <a:lnTo>
                    <a:pt x="21057" y="450009"/>
                  </a:lnTo>
                  <a:lnTo>
                    <a:pt x="21057" y="468384"/>
                  </a:lnTo>
                  <a:lnTo>
                    <a:pt x="21057" y="486523"/>
                  </a:lnTo>
                  <a:lnTo>
                    <a:pt x="21057" y="504484"/>
                  </a:lnTo>
                  <a:lnTo>
                    <a:pt x="21057" y="522317"/>
                  </a:lnTo>
                  <a:lnTo>
                    <a:pt x="21053" y="540054"/>
                  </a:lnTo>
                  <a:lnTo>
                    <a:pt x="20880" y="557561"/>
                  </a:lnTo>
                  <a:lnTo>
                    <a:pt x="20231" y="574550"/>
                  </a:lnTo>
                  <a:lnTo>
                    <a:pt x="18983" y="590905"/>
                  </a:lnTo>
                  <a:lnTo>
                    <a:pt x="17330" y="606667"/>
                  </a:lnTo>
                  <a:lnTo>
                    <a:pt x="15682" y="621945"/>
                  </a:lnTo>
                  <a:lnTo>
                    <a:pt x="14274" y="636850"/>
                  </a:lnTo>
                  <a:lnTo>
                    <a:pt x="13009" y="651319"/>
                  </a:lnTo>
                  <a:lnTo>
                    <a:pt x="11553" y="665121"/>
                  </a:lnTo>
                  <a:lnTo>
                    <a:pt x="9726" y="678187"/>
                  </a:lnTo>
                  <a:lnTo>
                    <a:pt x="7659" y="690717"/>
                  </a:lnTo>
                  <a:lnTo>
                    <a:pt x="5508" y="704643"/>
                  </a:lnTo>
                  <a:lnTo>
                    <a:pt x="3081" y="724543"/>
                  </a:lnTo>
                  <a:lnTo>
                    <a:pt x="0" y="758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706238" y="3063792"/>
              <a:ext cx="28873" cy="684354"/>
            </a:xfrm>
            <a:custGeom>
              <a:avLst/>
              <a:gdLst/>
              <a:ahLst/>
              <a:cxnLst/>
              <a:rect l="0" t="0" r="0" b="0"/>
              <a:pathLst>
                <a:path w="28873" h="684354">
                  <a:moveTo>
                    <a:pt x="21057" y="0"/>
                  </a:moveTo>
                  <a:lnTo>
                    <a:pt x="23924" y="14803"/>
                  </a:lnTo>
                  <a:lnTo>
                    <a:pt x="26066" y="29995"/>
                  </a:lnTo>
                  <a:lnTo>
                    <a:pt x="27664" y="47072"/>
                  </a:lnTo>
                  <a:lnTo>
                    <a:pt x="28672" y="65474"/>
                  </a:lnTo>
                  <a:lnTo>
                    <a:pt x="28872" y="83987"/>
                  </a:lnTo>
                  <a:lnTo>
                    <a:pt x="28221" y="101881"/>
                  </a:lnTo>
                  <a:lnTo>
                    <a:pt x="26982" y="118942"/>
                  </a:lnTo>
                  <a:lnTo>
                    <a:pt x="25618" y="135223"/>
                  </a:lnTo>
                  <a:lnTo>
                    <a:pt x="24410" y="150874"/>
                  </a:lnTo>
                  <a:lnTo>
                    <a:pt x="23448" y="166214"/>
                  </a:lnTo>
                  <a:lnTo>
                    <a:pt x="22728" y="181680"/>
                  </a:lnTo>
                  <a:lnTo>
                    <a:pt x="22209" y="197505"/>
                  </a:lnTo>
                  <a:lnTo>
                    <a:pt x="21844" y="213731"/>
                  </a:lnTo>
                  <a:lnTo>
                    <a:pt x="21590" y="230310"/>
                  </a:lnTo>
                  <a:lnTo>
                    <a:pt x="21417" y="247169"/>
                  </a:lnTo>
                  <a:lnTo>
                    <a:pt x="21299" y="264236"/>
                  </a:lnTo>
                  <a:lnTo>
                    <a:pt x="21220" y="281453"/>
                  </a:lnTo>
                  <a:lnTo>
                    <a:pt x="21166" y="298774"/>
                  </a:lnTo>
                  <a:lnTo>
                    <a:pt x="21130" y="316169"/>
                  </a:lnTo>
                  <a:lnTo>
                    <a:pt x="21106" y="333613"/>
                  </a:lnTo>
                  <a:lnTo>
                    <a:pt x="21090" y="351086"/>
                  </a:lnTo>
                  <a:lnTo>
                    <a:pt x="21079" y="368414"/>
                  </a:lnTo>
                  <a:lnTo>
                    <a:pt x="21072" y="385282"/>
                  </a:lnTo>
                  <a:lnTo>
                    <a:pt x="21067" y="401556"/>
                  </a:lnTo>
                  <a:lnTo>
                    <a:pt x="21064" y="417264"/>
                  </a:lnTo>
                  <a:lnTo>
                    <a:pt x="21061" y="432506"/>
                  </a:lnTo>
                  <a:lnTo>
                    <a:pt x="21060" y="447391"/>
                  </a:lnTo>
                  <a:lnTo>
                    <a:pt x="21059" y="462016"/>
                  </a:lnTo>
                  <a:lnTo>
                    <a:pt x="21058" y="476456"/>
                  </a:lnTo>
                  <a:lnTo>
                    <a:pt x="21053" y="490768"/>
                  </a:lnTo>
                  <a:lnTo>
                    <a:pt x="20880" y="504990"/>
                  </a:lnTo>
                  <a:lnTo>
                    <a:pt x="20232" y="519153"/>
                  </a:lnTo>
                  <a:lnTo>
                    <a:pt x="18983" y="533280"/>
                  </a:lnTo>
                  <a:lnTo>
                    <a:pt x="17330" y="547547"/>
                  </a:lnTo>
                  <a:lnTo>
                    <a:pt x="15682" y="562270"/>
                  </a:lnTo>
                  <a:lnTo>
                    <a:pt x="14275" y="577582"/>
                  </a:lnTo>
                  <a:lnTo>
                    <a:pt x="13009" y="593289"/>
                  </a:lnTo>
                  <a:lnTo>
                    <a:pt x="11552" y="608987"/>
                  </a:lnTo>
                  <a:lnTo>
                    <a:pt x="9726" y="624417"/>
                  </a:lnTo>
                  <a:lnTo>
                    <a:pt x="7659" y="638913"/>
                  </a:lnTo>
                  <a:lnTo>
                    <a:pt x="5508" y="652744"/>
                  </a:lnTo>
                  <a:lnTo>
                    <a:pt x="3082" y="667123"/>
                  </a:lnTo>
                  <a:lnTo>
                    <a:pt x="0" y="684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516754" y="3169077"/>
              <a:ext cx="210542" cy="331578"/>
            </a:xfrm>
            <a:custGeom>
              <a:avLst/>
              <a:gdLst/>
              <a:ahLst/>
              <a:cxnLst/>
              <a:rect l="0" t="0" r="0" b="0"/>
              <a:pathLst>
                <a:path w="210542" h="331578">
                  <a:moveTo>
                    <a:pt x="210541" y="189513"/>
                  </a:moveTo>
                  <a:lnTo>
                    <a:pt x="204673" y="195381"/>
                  </a:lnTo>
                  <a:lnTo>
                    <a:pt x="199109" y="200945"/>
                  </a:lnTo>
                  <a:lnTo>
                    <a:pt x="193305" y="206744"/>
                  </a:lnTo>
                  <a:lnTo>
                    <a:pt x="187052" y="212825"/>
                  </a:lnTo>
                  <a:lnTo>
                    <a:pt x="180074" y="219155"/>
                  </a:lnTo>
                  <a:lnTo>
                    <a:pt x="172292" y="225688"/>
                  </a:lnTo>
                  <a:lnTo>
                    <a:pt x="163791" y="232537"/>
                  </a:lnTo>
                  <a:lnTo>
                    <a:pt x="154712" y="239968"/>
                  </a:lnTo>
                  <a:lnTo>
                    <a:pt x="145193" y="248074"/>
                  </a:lnTo>
                  <a:lnTo>
                    <a:pt x="135193" y="256636"/>
                  </a:lnTo>
                  <a:lnTo>
                    <a:pt x="124495" y="265229"/>
                  </a:lnTo>
                  <a:lnTo>
                    <a:pt x="113043" y="273605"/>
                  </a:lnTo>
                  <a:lnTo>
                    <a:pt x="101081" y="281857"/>
                  </a:lnTo>
                  <a:lnTo>
                    <a:pt x="89052" y="290310"/>
                  </a:lnTo>
                  <a:lnTo>
                    <a:pt x="77221" y="299136"/>
                  </a:lnTo>
                  <a:lnTo>
                    <a:pt x="65666" y="308030"/>
                  </a:lnTo>
                  <a:lnTo>
                    <a:pt x="54373" y="316321"/>
                  </a:lnTo>
                  <a:lnTo>
                    <a:pt x="43306" y="323653"/>
                  </a:lnTo>
                  <a:lnTo>
                    <a:pt x="32739" y="329202"/>
                  </a:lnTo>
                  <a:lnTo>
                    <a:pt x="23240" y="331577"/>
                  </a:lnTo>
                  <a:lnTo>
                    <a:pt x="15045" y="330310"/>
                  </a:lnTo>
                  <a:lnTo>
                    <a:pt x="8389" y="325726"/>
                  </a:lnTo>
                  <a:lnTo>
                    <a:pt x="3667" y="318464"/>
                  </a:lnTo>
                  <a:lnTo>
                    <a:pt x="905" y="309178"/>
                  </a:lnTo>
                  <a:lnTo>
                    <a:pt x="0" y="298423"/>
                  </a:lnTo>
                  <a:lnTo>
                    <a:pt x="896" y="286631"/>
                  </a:lnTo>
                  <a:lnTo>
                    <a:pt x="3379" y="274114"/>
                  </a:lnTo>
                  <a:lnTo>
                    <a:pt x="6975" y="260934"/>
                  </a:lnTo>
                  <a:lnTo>
                    <a:pt x="11064" y="246941"/>
                  </a:lnTo>
                  <a:lnTo>
                    <a:pt x="15252" y="232116"/>
                  </a:lnTo>
                  <a:lnTo>
                    <a:pt x="19366" y="216565"/>
                  </a:lnTo>
                  <a:lnTo>
                    <a:pt x="23354" y="200439"/>
                  </a:lnTo>
                  <a:lnTo>
                    <a:pt x="27217" y="183885"/>
                  </a:lnTo>
                  <a:lnTo>
                    <a:pt x="30811" y="167022"/>
                  </a:lnTo>
                  <a:lnTo>
                    <a:pt x="33852" y="149942"/>
                  </a:lnTo>
                  <a:lnTo>
                    <a:pt x="36238" y="132716"/>
                  </a:lnTo>
                  <a:lnTo>
                    <a:pt x="38180" y="115556"/>
                  </a:lnTo>
                  <a:lnTo>
                    <a:pt x="40100" y="98801"/>
                  </a:lnTo>
                  <a:lnTo>
                    <a:pt x="42242" y="82612"/>
                  </a:lnTo>
                  <a:lnTo>
                    <a:pt x="44521" y="67190"/>
                  </a:lnTo>
                  <a:lnTo>
                    <a:pt x="46839" y="51140"/>
                  </a:lnTo>
                  <a:lnTo>
                    <a:pt x="49402" y="30817"/>
                  </a:lnTo>
                  <a:lnTo>
                    <a:pt x="526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07541" y="2706384"/>
              <a:ext cx="1577672" cy="1335482"/>
            </a:xfrm>
            <a:custGeom>
              <a:avLst/>
              <a:gdLst/>
              <a:ahLst/>
              <a:cxnLst/>
              <a:rect l="0" t="0" r="0" b="0"/>
              <a:pathLst>
                <a:path w="1577672" h="1335482">
                  <a:moveTo>
                    <a:pt x="388127" y="178424"/>
                  </a:moveTo>
                  <a:lnTo>
                    <a:pt x="376258" y="181358"/>
                  </a:lnTo>
                  <a:lnTo>
                    <a:pt x="363848" y="184140"/>
                  </a:lnTo>
                  <a:lnTo>
                    <a:pt x="349675" y="187044"/>
                  </a:lnTo>
                  <a:lnTo>
                    <a:pt x="334486" y="190257"/>
                  </a:lnTo>
                  <a:lnTo>
                    <a:pt x="319787" y="194071"/>
                  </a:lnTo>
                  <a:lnTo>
                    <a:pt x="306406" y="198588"/>
                  </a:lnTo>
                  <a:lnTo>
                    <a:pt x="294336" y="203752"/>
                  </a:lnTo>
                  <a:lnTo>
                    <a:pt x="283094" y="209439"/>
                  </a:lnTo>
                  <a:lnTo>
                    <a:pt x="272279" y="215524"/>
                  </a:lnTo>
                  <a:lnTo>
                    <a:pt x="261660" y="221897"/>
                  </a:lnTo>
                  <a:lnTo>
                    <a:pt x="251122" y="228474"/>
                  </a:lnTo>
                  <a:lnTo>
                    <a:pt x="240614" y="235197"/>
                  </a:lnTo>
                  <a:lnTo>
                    <a:pt x="230111" y="242186"/>
                  </a:lnTo>
                  <a:lnTo>
                    <a:pt x="219606" y="249717"/>
                  </a:lnTo>
                  <a:lnTo>
                    <a:pt x="209101" y="257897"/>
                  </a:lnTo>
                  <a:lnTo>
                    <a:pt x="198760" y="266680"/>
                  </a:lnTo>
                  <a:lnTo>
                    <a:pt x="188889" y="275955"/>
                  </a:lnTo>
                  <a:lnTo>
                    <a:pt x="179620" y="285602"/>
                  </a:lnTo>
                  <a:lnTo>
                    <a:pt x="170923" y="295521"/>
                  </a:lnTo>
                  <a:lnTo>
                    <a:pt x="162694" y="305632"/>
                  </a:lnTo>
                  <a:lnTo>
                    <a:pt x="154820" y="315877"/>
                  </a:lnTo>
                  <a:lnTo>
                    <a:pt x="147038" y="326214"/>
                  </a:lnTo>
                  <a:lnTo>
                    <a:pt x="138967" y="336613"/>
                  </a:lnTo>
                  <a:lnTo>
                    <a:pt x="130425" y="347055"/>
                  </a:lnTo>
                  <a:lnTo>
                    <a:pt x="121567" y="357526"/>
                  </a:lnTo>
                  <a:lnTo>
                    <a:pt x="112775" y="368015"/>
                  </a:lnTo>
                  <a:lnTo>
                    <a:pt x="104268" y="378522"/>
                  </a:lnTo>
                  <a:lnTo>
                    <a:pt x="96100" y="389206"/>
                  </a:lnTo>
                  <a:lnTo>
                    <a:pt x="88236" y="400371"/>
                  </a:lnTo>
                  <a:lnTo>
                    <a:pt x="80618" y="412145"/>
                  </a:lnTo>
                  <a:lnTo>
                    <a:pt x="73350" y="424494"/>
                  </a:lnTo>
                  <a:lnTo>
                    <a:pt x="66689" y="437316"/>
                  </a:lnTo>
                  <a:lnTo>
                    <a:pt x="60724" y="450498"/>
                  </a:lnTo>
                  <a:lnTo>
                    <a:pt x="55396" y="463943"/>
                  </a:lnTo>
                  <a:lnTo>
                    <a:pt x="50582" y="477575"/>
                  </a:lnTo>
                  <a:lnTo>
                    <a:pt x="46158" y="491337"/>
                  </a:lnTo>
                  <a:lnTo>
                    <a:pt x="42017" y="505188"/>
                  </a:lnTo>
                  <a:lnTo>
                    <a:pt x="38075" y="519101"/>
                  </a:lnTo>
                  <a:lnTo>
                    <a:pt x="34271" y="533054"/>
                  </a:lnTo>
                  <a:lnTo>
                    <a:pt x="30563" y="547035"/>
                  </a:lnTo>
                  <a:lnTo>
                    <a:pt x="26920" y="561035"/>
                  </a:lnTo>
                  <a:lnTo>
                    <a:pt x="23321" y="575043"/>
                  </a:lnTo>
                  <a:lnTo>
                    <a:pt x="19751" y="588892"/>
                  </a:lnTo>
                  <a:lnTo>
                    <a:pt x="16201" y="602270"/>
                  </a:lnTo>
                  <a:lnTo>
                    <a:pt x="12669" y="615052"/>
                  </a:lnTo>
                  <a:lnTo>
                    <a:pt x="9315" y="627433"/>
                  </a:lnTo>
                  <a:lnTo>
                    <a:pt x="6441" y="639819"/>
                  </a:lnTo>
                  <a:lnTo>
                    <a:pt x="4177" y="652452"/>
                  </a:lnTo>
                  <a:lnTo>
                    <a:pt x="2488" y="665395"/>
                  </a:lnTo>
                  <a:lnTo>
                    <a:pt x="1272" y="678624"/>
                  </a:lnTo>
                  <a:lnTo>
                    <a:pt x="420" y="692084"/>
                  </a:lnTo>
                  <a:lnTo>
                    <a:pt x="0" y="705716"/>
                  </a:lnTo>
                  <a:lnTo>
                    <a:pt x="243" y="719474"/>
                  </a:lnTo>
                  <a:lnTo>
                    <a:pt x="1215" y="733321"/>
                  </a:lnTo>
                  <a:lnTo>
                    <a:pt x="2681" y="747229"/>
                  </a:lnTo>
                  <a:lnTo>
                    <a:pt x="4203" y="761179"/>
                  </a:lnTo>
                  <a:lnTo>
                    <a:pt x="5526" y="775158"/>
                  </a:lnTo>
                  <a:lnTo>
                    <a:pt x="6735" y="789157"/>
                  </a:lnTo>
                  <a:lnTo>
                    <a:pt x="8153" y="803169"/>
                  </a:lnTo>
                  <a:lnTo>
                    <a:pt x="9959" y="817189"/>
                  </a:lnTo>
                  <a:lnTo>
                    <a:pt x="12173" y="831215"/>
                  </a:lnTo>
                  <a:lnTo>
                    <a:pt x="14738" y="845245"/>
                  </a:lnTo>
                  <a:lnTo>
                    <a:pt x="17577" y="859277"/>
                  </a:lnTo>
                  <a:lnTo>
                    <a:pt x="20620" y="873312"/>
                  </a:lnTo>
                  <a:lnTo>
                    <a:pt x="23809" y="887348"/>
                  </a:lnTo>
                  <a:lnTo>
                    <a:pt x="27100" y="901384"/>
                  </a:lnTo>
                  <a:lnTo>
                    <a:pt x="30462" y="915421"/>
                  </a:lnTo>
                  <a:lnTo>
                    <a:pt x="33871" y="929458"/>
                  </a:lnTo>
                  <a:lnTo>
                    <a:pt x="37318" y="943495"/>
                  </a:lnTo>
                  <a:lnTo>
                    <a:pt x="40955" y="957533"/>
                  </a:lnTo>
                  <a:lnTo>
                    <a:pt x="45083" y="971571"/>
                  </a:lnTo>
                  <a:lnTo>
                    <a:pt x="49826" y="985604"/>
                  </a:lnTo>
                  <a:lnTo>
                    <a:pt x="55147" y="999470"/>
                  </a:lnTo>
                  <a:lnTo>
                    <a:pt x="60944" y="1012859"/>
                  </a:lnTo>
                  <a:lnTo>
                    <a:pt x="67103" y="1025644"/>
                  </a:lnTo>
                  <a:lnTo>
                    <a:pt x="73527" y="1037856"/>
                  </a:lnTo>
                  <a:lnTo>
                    <a:pt x="80138" y="1049598"/>
                  </a:lnTo>
                  <a:lnTo>
                    <a:pt x="86885" y="1060980"/>
                  </a:lnTo>
                  <a:lnTo>
                    <a:pt x="93889" y="1072100"/>
                  </a:lnTo>
                  <a:lnTo>
                    <a:pt x="101430" y="1083033"/>
                  </a:lnTo>
                  <a:lnTo>
                    <a:pt x="109617" y="1093837"/>
                  </a:lnTo>
                  <a:lnTo>
                    <a:pt x="118405" y="1104551"/>
                  </a:lnTo>
                  <a:lnTo>
                    <a:pt x="127683" y="1115206"/>
                  </a:lnTo>
                  <a:lnTo>
                    <a:pt x="137328" y="1125814"/>
                  </a:lnTo>
                  <a:lnTo>
                    <a:pt x="147076" y="1136226"/>
                  </a:lnTo>
                  <a:lnTo>
                    <a:pt x="156539" y="1146144"/>
                  </a:lnTo>
                  <a:lnTo>
                    <a:pt x="165541" y="1155444"/>
                  </a:lnTo>
                  <a:lnTo>
                    <a:pt x="174398" y="1164164"/>
                  </a:lnTo>
                  <a:lnTo>
                    <a:pt x="183797" y="1172408"/>
                  </a:lnTo>
                  <a:lnTo>
                    <a:pt x="194085" y="1180288"/>
                  </a:lnTo>
                  <a:lnTo>
                    <a:pt x="205116" y="1187903"/>
                  </a:lnTo>
                  <a:lnTo>
                    <a:pt x="216445" y="1195330"/>
                  </a:lnTo>
                  <a:lnTo>
                    <a:pt x="227773" y="1202627"/>
                  </a:lnTo>
                  <a:lnTo>
                    <a:pt x="238972" y="1209834"/>
                  </a:lnTo>
                  <a:lnTo>
                    <a:pt x="250018" y="1216980"/>
                  </a:lnTo>
                  <a:lnTo>
                    <a:pt x="260925" y="1224083"/>
                  </a:lnTo>
                  <a:lnTo>
                    <a:pt x="271723" y="1231159"/>
                  </a:lnTo>
                  <a:lnTo>
                    <a:pt x="282440" y="1238216"/>
                  </a:lnTo>
                  <a:lnTo>
                    <a:pt x="293103" y="1245256"/>
                  </a:lnTo>
                  <a:lnTo>
                    <a:pt x="303893" y="1252119"/>
                  </a:lnTo>
                  <a:lnTo>
                    <a:pt x="315130" y="1258501"/>
                  </a:lnTo>
                  <a:lnTo>
                    <a:pt x="326952" y="1264274"/>
                  </a:lnTo>
                  <a:lnTo>
                    <a:pt x="339333" y="1269473"/>
                  </a:lnTo>
                  <a:lnTo>
                    <a:pt x="352177" y="1274198"/>
                  </a:lnTo>
                  <a:lnTo>
                    <a:pt x="365374" y="1278564"/>
                  </a:lnTo>
                  <a:lnTo>
                    <a:pt x="378828" y="1282667"/>
                  </a:lnTo>
                  <a:lnTo>
                    <a:pt x="392467" y="1286582"/>
                  </a:lnTo>
                  <a:lnTo>
                    <a:pt x="406233" y="1290368"/>
                  </a:lnTo>
                  <a:lnTo>
                    <a:pt x="420087" y="1294064"/>
                  </a:lnTo>
                  <a:lnTo>
                    <a:pt x="434001" y="1297699"/>
                  </a:lnTo>
                  <a:lnTo>
                    <a:pt x="447952" y="1301293"/>
                  </a:lnTo>
                  <a:lnTo>
                    <a:pt x="461762" y="1304859"/>
                  </a:lnTo>
                  <a:lnTo>
                    <a:pt x="475114" y="1308407"/>
                  </a:lnTo>
                  <a:lnTo>
                    <a:pt x="487883" y="1311937"/>
                  </a:lnTo>
                  <a:lnTo>
                    <a:pt x="500424" y="1315291"/>
                  </a:lnTo>
                  <a:lnTo>
                    <a:pt x="513452" y="1318163"/>
                  </a:lnTo>
                  <a:lnTo>
                    <a:pt x="527328" y="1320427"/>
                  </a:lnTo>
                  <a:lnTo>
                    <a:pt x="541921" y="1322115"/>
                  </a:lnTo>
                  <a:lnTo>
                    <a:pt x="556796" y="1323332"/>
                  </a:lnTo>
                  <a:lnTo>
                    <a:pt x="571656" y="1324192"/>
                  </a:lnTo>
                  <a:lnTo>
                    <a:pt x="586381" y="1324958"/>
                  </a:lnTo>
                  <a:lnTo>
                    <a:pt x="600946" y="1326012"/>
                  </a:lnTo>
                  <a:lnTo>
                    <a:pt x="615370" y="1327536"/>
                  </a:lnTo>
                  <a:lnTo>
                    <a:pt x="629683" y="1329376"/>
                  </a:lnTo>
                  <a:lnTo>
                    <a:pt x="643913" y="1331150"/>
                  </a:lnTo>
                  <a:lnTo>
                    <a:pt x="658083" y="1332638"/>
                  </a:lnTo>
                  <a:lnTo>
                    <a:pt x="672211" y="1333787"/>
                  </a:lnTo>
                  <a:lnTo>
                    <a:pt x="686310" y="1334633"/>
                  </a:lnTo>
                  <a:lnTo>
                    <a:pt x="700389" y="1335232"/>
                  </a:lnTo>
                  <a:lnTo>
                    <a:pt x="714455" y="1335481"/>
                  </a:lnTo>
                  <a:lnTo>
                    <a:pt x="728511" y="1335123"/>
                  </a:lnTo>
                  <a:lnTo>
                    <a:pt x="742562" y="1334069"/>
                  </a:lnTo>
                  <a:lnTo>
                    <a:pt x="756608" y="1332378"/>
                  </a:lnTo>
                  <a:lnTo>
                    <a:pt x="770651" y="1330173"/>
                  </a:lnTo>
                  <a:lnTo>
                    <a:pt x="784693" y="1327578"/>
                  </a:lnTo>
                  <a:lnTo>
                    <a:pt x="798733" y="1324700"/>
                  </a:lnTo>
                  <a:lnTo>
                    <a:pt x="812773" y="1321624"/>
                  </a:lnTo>
                  <a:lnTo>
                    <a:pt x="826812" y="1318408"/>
                  </a:lnTo>
                  <a:lnTo>
                    <a:pt x="840851" y="1315097"/>
                  </a:lnTo>
                  <a:lnTo>
                    <a:pt x="854890" y="1311721"/>
                  </a:lnTo>
                  <a:lnTo>
                    <a:pt x="868932" y="1308301"/>
                  </a:lnTo>
                  <a:lnTo>
                    <a:pt x="883143" y="1304852"/>
                  </a:lnTo>
                  <a:lnTo>
                    <a:pt x="897830" y="1301383"/>
                  </a:lnTo>
                  <a:lnTo>
                    <a:pt x="913117" y="1297900"/>
                  </a:lnTo>
                  <a:lnTo>
                    <a:pt x="928808" y="1294409"/>
                  </a:lnTo>
                  <a:lnTo>
                    <a:pt x="944494" y="1290911"/>
                  </a:lnTo>
                  <a:lnTo>
                    <a:pt x="959930" y="1287405"/>
                  </a:lnTo>
                  <a:lnTo>
                    <a:pt x="974889" y="1283728"/>
                  </a:lnTo>
                  <a:lnTo>
                    <a:pt x="989086" y="1279573"/>
                  </a:lnTo>
                  <a:lnTo>
                    <a:pt x="1002453" y="1274813"/>
                  </a:lnTo>
                  <a:lnTo>
                    <a:pt x="1015243" y="1269480"/>
                  </a:lnTo>
                  <a:lnTo>
                    <a:pt x="1027912" y="1263675"/>
                  </a:lnTo>
                  <a:lnTo>
                    <a:pt x="1040739" y="1257510"/>
                  </a:lnTo>
                  <a:lnTo>
                    <a:pt x="1053814" y="1251083"/>
                  </a:lnTo>
                  <a:lnTo>
                    <a:pt x="1067132" y="1244469"/>
                  </a:lnTo>
                  <a:lnTo>
                    <a:pt x="1080651" y="1237731"/>
                  </a:lnTo>
                  <a:lnTo>
                    <a:pt x="1094324" y="1231071"/>
                  </a:lnTo>
                  <a:lnTo>
                    <a:pt x="1108108" y="1224825"/>
                  </a:lnTo>
                  <a:lnTo>
                    <a:pt x="1121973" y="1219135"/>
                  </a:lnTo>
                  <a:lnTo>
                    <a:pt x="1135893" y="1213652"/>
                  </a:lnTo>
                  <a:lnTo>
                    <a:pt x="1149851" y="1207671"/>
                  </a:lnTo>
                  <a:lnTo>
                    <a:pt x="1163831" y="1200832"/>
                  </a:lnTo>
                  <a:lnTo>
                    <a:pt x="1177660" y="1193269"/>
                  </a:lnTo>
                  <a:lnTo>
                    <a:pt x="1191026" y="1185421"/>
                  </a:lnTo>
                  <a:lnTo>
                    <a:pt x="1203794" y="1177581"/>
                  </a:lnTo>
                  <a:lnTo>
                    <a:pt x="1215996" y="1169706"/>
                  </a:lnTo>
                  <a:lnTo>
                    <a:pt x="1227730" y="1161514"/>
                  </a:lnTo>
                  <a:lnTo>
                    <a:pt x="1239112" y="1152857"/>
                  </a:lnTo>
                  <a:lnTo>
                    <a:pt x="1250401" y="1143739"/>
                  </a:lnTo>
                  <a:lnTo>
                    <a:pt x="1261981" y="1134232"/>
                  </a:lnTo>
                  <a:lnTo>
                    <a:pt x="1274032" y="1124430"/>
                  </a:lnTo>
                  <a:lnTo>
                    <a:pt x="1286399" y="1114576"/>
                  </a:lnTo>
                  <a:lnTo>
                    <a:pt x="1298700" y="1105040"/>
                  </a:lnTo>
                  <a:lnTo>
                    <a:pt x="1310715" y="1095990"/>
                  </a:lnTo>
                  <a:lnTo>
                    <a:pt x="1322392" y="1087101"/>
                  </a:lnTo>
                  <a:lnTo>
                    <a:pt x="1333766" y="1077679"/>
                  </a:lnTo>
                  <a:lnTo>
                    <a:pt x="1344898" y="1067376"/>
                  </a:lnTo>
                  <a:lnTo>
                    <a:pt x="1355848" y="1056336"/>
                  </a:lnTo>
                  <a:lnTo>
                    <a:pt x="1366668" y="1044999"/>
                  </a:lnTo>
                  <a:lnTo>
                    <a:pt x="1377395" y="1033668"/>
                  </a:lnTo>
                  <a:lnTo>
                    <a:pt x="1388058" y="1022466"/>
                  </a:lnTo>
                  <a:lnTo>
                    <a:pt x="1398678" y="1011419"/>
                  </a:lnTo>
                  <a:lnTo>
                    <a:pt x="1409263" y="1000505"/>
                  </a:lnTo>
                  <a:lnTo>
                    <a:pt x="1419660" y="989533"/>
                  </a:lnTo>
                  <a:lnTo>
                    <a:pt x="1429567" y="978167"/>
                  </a:lnTo>
                  <a:lnTo>
                    <a:pt x="1438861" y="966259"/>
                  </a:lnTo>
                  <a:lnTo>
                    <a:pt x="1447576" y="953989"/>
                  </a:lnTo>
                  <a:lnTo>
                    <a:pt x="1455817" y="941753"/>
                  </a:lnTo>
                  <a:lnTo>
                    <a:pt x="1463695" y="929776"/>
                  </a:lnTo>
                  <a:lnTo>
                    <a:pt x="1471308" y="917954"/>
                  </a:lnTo>
                  <a:lnTo>
                    <a:pt x="1478735" y="905951"/>
                  </a:lnTo>
                  <a:lnTo>
                    <a:pt x="1486030" y="893579"/>
                  </a:lnTo>
                  <a:lnTo>
                    <a:pt x="1493237" y="880812"/>
                  </a:lnTo>
                  <a:lnTo>
                    <a:pt x="1500382" y="867702"/>
                  </a:lnTo>
                  <a:lnTo>
                    <a:pt x="1507481" y="854327"/>
                  </a:lnTo>
                  <a:lnTo>
                    <a:pt x="1514384" y="840921"/>
                  </a:lnTo>
                  <a:lnTo>
                    <a:pt x="1520793" y="827847"/>
                  </a:lnTo>
                  <a:lnTo>
                    <a:pt x="1526584" y="815273"/>
                  </a:lnTo>
                  <a:lnTo>
                    <a:pt x="1531795" y="803033"/>
                  </a:lnTo>
                  <a:lnTo>
                    <a:pt x="1536528" y="790742"/>
                  </a:lnTo>
                  <a:lnTo>
                    <a:pt x="1540899" y="778173"/>
                  </a:lnTo>
                  <a:lnTo>
                    <a:pt x="1545005" y="765272"/>
                  </a:lnTo>
                  <a:lnTo>
                    <a:pt x="1548923" y="752072"/>
                  </a:lnTo>
                  <a:lnTo>
                    <a:pt x="1552710" y="738636"/>
                  </a:lnTo>
                  <a:lnTo>
                    <a:pt x="1556407" y="725190"/>
                  </a:lnTo>
                  <a:lnTo>
                    <a:pt x="1560043" y="712089"/>
                  </a:lnTo>
                  <a:lnTo>
                    <a:pt x="1563633" y="699496"/>
                  </a:lnTo>
                  <a:lnTo>
                    <a:pt x="1567026" y="687245"/>
                  </a:lnTo>
                  <a:lnTo>
                    <a:pt x="1569926" y="674945"/>
                  </a:lnTo>
                  <a:lnTo>
                    <a:pt x="1572208" y="662371"/>
                  </a:lnTo>
                  <a:lnTo>
                    <a:pt x="1573909" y="649466"/>
                  </a:lnTo>
                  <a:lnTo>
                    <a:pt x="1575133" y="636264"/>
                  </a:lnTo>
                  <a:lnTo>
                    <a:pt x="1575995" y="622822"/>
                  </a:lnTo>
                  <a:lnTo>
                    <a:pt x="1576591" y="609201"/>
                  </a:lnTo>
                  <a:lnTo>
                    <a:pt x="1576999" y="595451"/>
                  </a:lnTo>
                  <a:lnTo>
                    <a:pt x="1577277" y="581609"/>
                  </a:lnTo>
                  <a:lnTo>
                    <a:pt x="1577464" y="567705"/>
                  </a:lnTo>
                  <a:lnTo>
                    <a:pt x="1577591" y="553757"/>
                  </a:lnTo>
                  <a:lnTo>
                    <a:pt x="1577671" y="539780"/>
                  </a:lnTo>
                  <a:lnTo>
                    <a:pt x="1577556" y="525782"/>
                  </a:lnTo>
                  <a:lnTo>
                    <a:pt x="1576945" y="511772"/>
                  </a:lnTo>
                  <a:lnTo>
                    <a:pt x="1575717" y="497756"/>
                  </a:lnTo>
                  <a:lnTo>
                    <a:pt x="1573909" y="483903"/>
                  </a:lnTo>
                  <a:lnTo>
                    <a:pt x="1571624" y="470522"/>
                  </a:lnTo>
                  <a:lnTo>
                    <a:pt x="1568971" y="457738"/>
                  </a:lnTo>
                  <a:lnTo>
                    <a:pt x="1565884" y="445356"/>
                  </a:lnTo>
                  <a:lnTo>
                    <a:pt x="1562135" y="432969"/>
                  </a:lnTo>
                  <a:lnTo>
                    <a:pt x="1557654" y="420335"/>
                  </a:lnTo>
                  <a:lnTo>
                    <a:pt x="1552680" y="407391"/>
                  </a:lnTo>
                  <a:lnTo>
                    <a:pt x="1547649" y="394162"/>
                  </a:lnTo>
                  <a:lnTo>
                    <a:pt x="1542822" y="380707"/>
                  </a:lnTo>
                  <a:lnTo>
                    <a:pt x="1538276" y="367247"/>
                  </a:lnTo>
                  <a:lnTo>
                    <a:pt x="1533997" y="354137"/>
                  </a:lnTo>
                  <a:lnTo>
                    <a:pt x="1529930" y="341543"/>
                  </a:lnTo>
                  <a:lnTo>
                    <a:pt x="1525860" y="329461"/>
                  </a:lnTo>
                  <a:lnTo>
                    <a:pt x="1521434" y="317807"/>
                  </a:lnTo>
                  <a:lnTo>
                    <a:pt x="1516488" y="306484"/>
                  </a:lnTo>
                  <a:lnTo>
                    <a:pt x="1511028" y="295404"/>
                  </a:lnTo>
                  <a:lnTo>
                    <a:pt x="1505138" y="284497"/>
                  </a:lnTo>
                  <a:lnTo>
                    <a:pt x="1498911" y="273711"/>
                  </a:lnTo>
                  <a:lnTo>
                    <a:pt x="1492272" y="263008"/>
                  </a:lnTo>
                  <a:lnTo>
                    <a:pt x="1484985" y="252362"/>
                  </a:lnTo>
                  <a:lnTo>
                    <a:pt x="1476970" y="241759"/>
                  </a:lnTo>
                  <a:lnTo>
                    <a:pt x="1468301" y="231351"/>
                  </a:lnTo>
                  <a:lnTo>
                    <a:pt x="1459102" y="221435"/>
                  </a:lnTo>
                  <a:lnTo>
                    <a:pt x="1449507" y="212132"/>
                  </a:lnTo>
                  <a:lnTo>
                    <a:pt x="1439623" y="203240"/>
                  </a:lnTo>
                  <a:lnTo>
                    <a:pt x="1429535" y="194349"/>
                  </a:lnTo>
                  <a:lnTo>
                    <a:pt x="1419306" y="185216"/>
                  </a:lnTo>
                  <a:lnTo>
                    <a:pt x="1408980" y="175776"/>
                  </a:lnTo>
                  <a:lnTo>
                    <a:pt x="1398587" y="166052"/>
                  </a:lnTo>
                  <a:lnTo>
                    <a:pt x="1388145" y="156104"/>
                  </a:lnTo>
                  <a:lnTo>
                    <a:pt x="1377505" y="146152"/>
                  </a:lnTo>
                  <a:lnTo>
                    <a:pt x="1366369" y="136550"/>
                  </a:lnTo>
                  <a:lnTo>
                    <a:pt x="1354619" y="127465"/>
                  </a:lnTo>
                  <a:lnTo>
                    <a:pt x="1342456" y="118892"/>
                  </a:lnTo>
                  <a:lnTo>
                    <a:pt x="1330292" y="110747"/>
                  </a:lnTo>
                  <a:lnTo>
                    <a:pt x="1318364" y="102938"/>
                  </a:lnTo>
                  <a:lnTo>
                    <a:pt x="1306575" y="95540"/>
                  </a:lnTo>
                  <a:lnTo>
                    <a:pt x="1294594" y="88791"/>
                  </a:lnTo>
                  <a:lnTo>
                    <a:pt x="1282237" y="82763"/>
                  </a:lnTo>
                  <a:lnTo>
                    <a:pt x="1269480" y="77222"/>
                  </a:lnTo>
                  <a:lnTo>
                    <a:pt x="1256376" y="71734"/>
                  </a:lnTo>
                  <a:lnTo>
                    <a:pt x="1243002" y="66043"/>
                  </a:lnTo>
                  <a:lnTo>
                    <a:pt x="1229426" y="60237"/>
                  </a:lnTo>
                  <a:lnTo>
                    <a:pt x="1215705" y="54639"/>
                  </a:lnTo>
                  <a:lnTo>
                    <a:pt x="1201884" y="49428"/>
                  </a:lnTo>
                  <a:lnTo>
                    <a:pt x="1187992" y="44623"/>
                  </a:lnTo>
                  <a:lnTo>
                    <a:pt x="1174053" y="40170"/>
                  </a:lnTo>
                  <a:lnTo>
                    <a:pt x="1160082" y="35990"/>
                  </a:lnTo>
                  <a:lnTo>
                    <a:pt x="1146089" y="32015"/>
                  </a:lnTo>
                  <a:lnTo>
                    <a:pt x="1132081" y="28185"/>
                  </a:lnTo>
                  <a:lnTo>
                    <a:pt x="1118058" y="24457"/>
                  </a:lnTo>
                  <a:lnTo>
                    <a:pt x="1103860" y="20799"/>
                  </a:lnTo>
                  <a:lnTo>
                    <a:pt x="1089183" y="17190"/>
                  </a:lnTo>
                  <a:lnTo>
                    <a:pt x="1073902" y="13618"/>
                  </a:lnTo>
                  <a:lnTo>
                    <a:pt x="1058216" y="10237"/>
                  </a:lnTo>
                  <a:lnTo>
                    <a:pt x="1042533" y="7345"/>
                  </a:lnTo>
                  <a:lnTo>
                    <a:pt x="1027089" y="5069"/>
                  </a:lnTo>
                  <a:lnTo>
                    <a:pt x="1011787" y="3371"/>
                  </a:lnTo>
                  <a:lnTo>
                    <a:pt x="996293" y="2149"/>
                  </a:lnTo>
                  <a:lnTo>
                    <a:pt x="980429" y="1290"/>
                  </a:lnTo>
                  <a:lnTo>
                    <a:pt x="964333" y="694"/>
                  </a:lnTo>
                  <a:lnTo>
                    <a:pt x="948368" y="287"/>
                  </a:lnTo>
                  <a:lnTo>
                    <a:pt x="932731" y="14"/>
                  </a:lnTo>
                  <a:lnTo>
                    <a:pt x="917299" y="0"/>
                  </a:lnTo>
                  <a:lnTo>
                    <a:pt x="901717" y="521"/>
                  </a:lnTo>
                  <a:lnTo>
                    <a:pt x="885788" y="1685"/>
                  </a:lnTo>
                  <a:lnTo>
                    <a:pt x="869480" y="3281"/>
                  </a:lnTo>
                  <a:lnTo>
                    <a:pt x="852840" y="4891"/>
                  </a:lnTo>
                  <a:lnTo>
                    <a:pt x="835936" y="6273"/>
                  </a:lnTo>
                  <a:lnTo>
                    <a:pt x="818838" y="7522"/>
                  </a:lnTo>
                  <a:lnTo>
                    <a:pt x="801601" y="8967"/>
                  </a:lnTo>
                  <a:lnTo>
                    <a:pt x="784264" y="10790"/>
                  </a:lnTo>
                  <a:lnTo>
                    <a:pt x="766860" y="13016"/>
                  </a:lnTo>
                  <a:lnTo>
                    <a:pt x="749409" y="15589"/>
                  </a:lnTo>
                  <a:lnTo>
                    <a:pt x="731926" y="18433"/>
                  </a:lnTo>
                  <a:lnTo>
                    <a:pt x="714422" y="21480"/>
                  </a:lnTo>
                  <a:lnTo>
                    <a:pt x="696904" y="24671"/>
                  </a:lnTo>
                  <a:lnTo>
                    <a:pt x="679376" y="27968"/>
                  </a:lnTo>
                  <a:lnTo>
                    <a:pt x="661841" y="31503"/>
                  </a:lnTo>
                  <a:lnTo>
                    <a:pt x="644303" y="35562"/>
                  </a:lnTo>
                  <a:lnTo>
                    <a:pt x="626757" y="40258"/>
                  </a:lnTo>
                  <a:lnTo>
                    <a:pt x="609041" y="45548"/>
                  </a:lnTo>
                  <a:lnTo>
                    <a:pt x="590847" y="51324"/>
                  </a:lnTo>
                  <a:lnTo>
                    <a:pt x="572053" y="57469"/>
                  </a:lnTo>
                  <a:lnTo>
                    <a:pt x="552853" y="63884"/>
                  </a:lnTo>
                  <a:lnTo>
                    <a:pt x="533659" y="70489"/>
                  </a:lnTo>
                  <a:lnTo>
                    <a:pt x="514709" y="77227"/>
                  </a:lnTo>
                  <a:lnTo>
                    <a:pt x="496069" y="84056"/>
                  </a:lnTo>
                  <a:lnTo>
                    <a:pt x="477714" y="90947"/>
                  </a:lnTo>
                  <a:lnTo>
                    <a:pt x="459593" y="97880"/>
                  </a:lnTo>
                  <a:lnTo>
                    <a:pt x="441814" y="104841"/>
                  </a:lnTo>
                  <a:lnTo>
                    <a:pt x="424635" y="111821"/>
                  </a:lnTo>
                  <a:lnTo>
                    <a:pt x="408158" y="118810"/>
                  </a:lnTo>
                  <a:lnTo>
                    <a:pt x="392542" y="125692"/>
                  </a:lnTo>
                  <a:lnTo>
                    <a:pt x="376339" y="133030"/>
                  </a:lnTo>
                  <a:lnTo>
                    <a:pt x="355892" y="142586"/>
                  </a:lnTo>
                  <a:lnTo>
                    <a:pt x="324956" y="1573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2015-05-14T16:20:45Z</dcterms:created>
  <dcterms:modified xsi:type="dcterms:W3CDTF">2015-05-14T16:21:14Z</dcterms:modified>
</cp:coreProperties>
</file>